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420" r:id="rId2"/>
    <p:sldId id="275" r:id="rId3"/>
    <p:sldId id="270" r:id="rId4"/>
    <p:sldId id="37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6CFDCC-AF43-4BCA-93EF-B5193747F5A8}" type="datetimeFigureOut">
              <a:rPr lang="en-US" smtClean="0"/>
              <a:t>3/14/2019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5941DF-64B4-46FA-BFB9-50F742C07B74}" type="slidenum">
              <a:rPr lang="en-US" smtClean="0"/>
              <a:t>‹#›</a:t>
            </a:fld>
            <a:endParaRPr lang="en-US"/>
          </a:p>
        </p:txBody>
      </p:sp>
    </p:spTree>
    <p:extLst>
      <p:ext uri="{BB962C8B-B14F-4D97-AF65-F5344CB8AC3E}">
        <p14:creationId xmlns:p14="http://schemas.microsoft.com/office/powerpoint/2010/main" val="2557656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406187-5E4D-44AF-99E0-BAF48774AF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7800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406187-5E4D-44AF-99E0-BAF48774AFF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1788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protection,</a:t>
            </a:r>
            <a:r>
              <a:rPr lang="en-US" baseline="0" dirty="0"/>
              <a:t> also known as Backup and Recovery, is one of the oldest disciplines in IT. Even so, over the years it has become increasingly difficult to accomplish as data has become more and more fragmented across different locations, platforms, and applications. This has led to a proliferation of point solutions used to protect different data sources, which unfortunately drives up complexity as the IT staff is forced to develop skills to manage all of these different tools. Inevitably this kills staff productivity and increases risk as processes become inconsistent. As organizations move to the cloud this complexity only increases.</a:t>
            </a:r>
          </a:p>
          <a:p>
            <a:endParaRPr lang="en-US" baseline="0" dirty="0"/>
          </a:p>
          <a:p>
            <a:r>
              <a:rPr lang="en-US" baseline="0" dirty="0"/>
              <a:t>Veritas NetBackup has been the industry leader in enterprise data protection for over two decades. One of the key benefits of NetBackup is its ability to protect any data no matter where it lives, including physical, virtual, or cloud workloads. This allows you to reduce or eliminate your dependence on point solutions and get your staff productivity back. With the latest release of NetBackup 8.1, we have introduced NetBackup CloudCatalyst which provides the fastest cloud deduplication in the industry so you can quickly and efficiently store data in the cloud, and with NetBackup Parallel Streaming you can protect massive, scale-out, Big Data workloads such as Hadoop. NetBackup is easy to deploy, providing both physical or virtual appliance form factors, and can be </a:t>
            </a:r>
            <a:r>
              <a:rPr lang="en-US" baseline="0"/>
              <a:t>delivered with </a:t>
            </a:r>
            <a:r>
              <a:rPr lang="en-US" baseline="0" dirty="0"/>
              <a:t>a self-service user experience.</a:t>
            </a:r>
            <a:endParaRPr lang="en-US" dirty="0"/>
          </a:p>
        </p:txBody>
      </p:sp>
      <p:sp>
        <p:nvSpPr>
          <p:cNvPr id="4" name="Slide Number Placeholder 3"/>
          <p:cNvSpPr>
            <a:spLocks noGrp="1"/>
          </p:cNvSpPr>
          <p:nvPr>
            <p:ph type="sldNum" sz="quarter" idx="10"/>
          </p:nvPr>
        </p:nvSpPr>
        <p:spPr/>
        <p:txBody>
          <a:bodyPr/>
          <a:lstStyle/>
          <a:p>
            <a:fld id="{FF46B7E1-4822-D64D-82B5-5688A8336587}" type="slidenum">
              <a:rPr lang="en-US" smtClean="0"/>
              <a:t>3</a:t>
            </a:fld>
            <a:endParaRPr lang="en-US"/>
          </a:p>
        </p:txBody>
      </p:sp>
    </p:spTree>
    <p:extLst>
      <p:ext uri="{BB962C8B-B14F-4D97-AF65-F5344CB8AC3E}">
        <p14:creationId xmlns:p14="http://schemas.microsoft.com/office/powerpoint/2010/main" val="3335332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Power 8 support and 16Gb </a:t>
            </a:r>
            <a:r>
              <a:rPr lang="en-US" dirty="0" err="1"/>
              <a:t>Fibre</a:t>
            </a:r>
            <a:r>
              <a:rPr lang="en-US" dirty="0"/>
              <a:t> Chanel</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46B7E1-4822-D64D-82B5-5688A833658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02775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4" name="Group 3"/>
          <p:cNvGrpSpPr/>
          <p:nvPr userDrawn="1"/>
        </p:nvGrpSpPr>
        <p:grpSpPr>
          <a:xfrm>
            <a:off x="0" y="0"/>
            <a:ext cx="10849849" cy="6858000"/>
            <a:chOff x="0" y="0"/>
            <a:chExt cx="10849849" cy="6858000"/>
          </a:xfrm>
        </p:grpSpPr>
        <p:grpSp>
          <p:nvGrpSpPr>
            <p:cNvPr id="24" name="Group 23"/>
            <p:cNvGrpSpPr/>
            <p:nvPr userDrawn="1"/>
          </p:nvGrpSpPr>
          <p:grpSpPr>
            <a:xfrm>
              <a:off x="0" y="0"/>
              <a:ext cx="10849849" cy="6858000"/>
              <a:chOff x="1215514" y="0"/>
              <a:chExt cx="10849849" cy="6858000"/>
            </a:xfrm>
          </p:grpSpPr>
          <p:pic>
            <p:nvPicPr>
              <p:cNvPr id="25" name="Picture 24" descr="red-RGB-hor-lores.jp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215514" y="0"/>
                <a:ext cx="3554436" cy="6858000"/>
              </a:xfrm>
              <a:prstGeom prst="rect">
                <a:avLst/>
              </a:prstGeom>
            </p:spPr>
          </p:pic>
          <p:cxnSp>
            <p:nvCxnSpPr>
              <p:cNvPr id="26" name="Straight Connector 25"/>
              <p:cNvCxnSpPr/>
              <p:nvPr userDrawn="1"/>
            </p:nvCxnSpPr>
            <p:spPr bwMode="auto">
              <a:xfrm>
                <a:off x="4727229" y="3574878"/>
                <a:ext cx="7338134" cy="0"/>
              </a:xfrm>
              <a:prstGeom prst="line">
                <a:avLst/>
              </a:prstGeom>
              <a:solidFill>
                <a:schemeClr val="accent1"/>
              </a:solidFill>
              <a:ln w="12700" cap="flat" cmpd="sng" algn="ctr">
                <a:solidFill>
                  <a:srgbClr val="B1181E"/>
                </a:solidFill>
                <a:prstDash val="solid"/>
                <a:miter lim="800000"/>
                <a:headEnd type="none" w="med" len="med"/>
                <a:tailEnd type="none" w="lg" len="lg"/>
              </a:ln>
              <a:effectLst/>
            </p:spPr>
          </p:cxnSp>
        </p:grpSp>
        <p:grpSp>
          <p:nvGrpSpPr>
            <p:cNvPr id="27" name="Group 26"/>
            <p:cNvGrpSpPr/>
            <p:nvPr userDrawn="1"/>
          </p:nvGrpSpPr>
          <p:grpSpPr>
            <a:xfrm>
              <a:off x="8683991" y="5458199"/>
              <a:ext cx="2165858" cy="816226"/>
              <a:chOff x="8683991" y="5119535"/>
              <a:chExt cx="2165858" cy="816226"/>
            </a:xfrm>
          </p:grpSpPr>
          <p:grpSp>
            <p:nvGrpSpPr>
              <p:cNvPr id="29" name="Group 28"/>
              <p:cNvGrpSpPr/>
              <p:nvPr userDrawn="1"/>
            </p:nvGrpSpPr>
            <p:grpSpPr>
              <a:xfrm>
                <a:off x="8683991" y="5119535"/>
                <a:ext cx="2165858" cy="428625"/>
                <a:chOff x="1219977" y="923925"/>
                <a:chExt cx="2165858" cy="428625"/>
              </a:xfrm>
            </p:grpSpPr>
            <p:sp>
              <p:nvSpPr>
                <p:cNvPr id="31" name="Freeform 5"/>
                <p:cNvSpPr>
                  <a:spLocks/>
                </p:cNvSpPr>
                <p:nvPr/>
              </p:nvSpPr>
              <p:spPr bwMode="auto">
                <a:xfrm>
                  <a:off x="1931697" y="952348"/>
                  <a:ext cx="333690" cy="400202"/>
                </a:xfrm>
                <a:custGeom>
                  <a:avLst/>
                  <a:gdLst>
                    <a:gd name="T0" fmla="*/ 43 w 248"/>
                    <a:gd name="T1" fmla="*/ 65 h 295"/>
                    <a:gd name="T2" fmla="*/ 64 w 248"/>
                    <a:gd name="T3" fmla="*/ 44 h 295"/>
                    <a:gd name="T4" fmla="*/ 158 w 248"/>
                    <a:gd name="T5" fmla="*/ 44 h 295"/>
                    <a:gd name="T6" fmla="*/ 192 w 248"/>
                    <a:gd name="T7" fmla="*/ 67 h 295"/>
                    <a:gd name="T8" fmla="*/ 171 w 248"/>
                    <a:gd name="T9" fmla="*/ 113 h 295"/>
                    <a:gd name="T10" fmla="*/ 98 w 248"/>
                    <a:gd name="T11" fmla="*/ 140 h 295"/>
                    <a:gd name="T12" fmla="*/ 67 w 248"/>
                    <a:gd name="T13" fmla="*/ 204 h 295"/>
                    <a:gd name="T14" fmla="*/ 94 w 248"/>
                    <a:gd name="T15" fmla="*/ 234 h 295"/>
                    <a:gd name="T16" fmla="*/ 230 w 248"/>
                    <a:gd name="T17" fmla="*/ 295 h 295"/>
                    <a:gd name="T18" fmla="*/ 230 w 248"/>
                    <a:gd name="T19" fmla="*/ 248 h 295"/>
                    <a:gd name="T20" fmla="*/ 111 w 248"/>
                    <a:gd name="T21" fmla="*/ 195 h 295"/>
                    <a:gd name="T22" fmla="*/ 107 w 248"/>
                    <a:gd name="T23" fmla="*/ 190 h 295"/>
                    <a:gd name="T24" fmla="*/ 112 w 248"/>
                    <a:gd name="T25" fmla="*/ 179 h 295"/>
                    <a:gd name="T26" fmla="*/ 186 w 248"/>
                    <a:gd name="T27" fmla="*/ 154 h 295"/>
                    <a:gd name="T28" fmla="*/ 232 w 248"/>
                    <a:gd name="T29" fmla="*/ 51 h 295"/>
                    <a:gd name="T30" fmla="*/ 158 w 248"/>
                    <a:gd name="T31" fmla="*/ 0 h 295"/>
                    <a:gd name="T32" fmla="*/ 64 w 248"/>
                    <a:gd name="T33" fmla="*/ 0 h 295"/>
                    <a:gd name="T34" fmla="*/ 0 w 248"/>
                    <a:gd name="T35" fmla="*/ 65 h 295"/>
                    <a:gd name="T36" fmla="*/ 0 w 248"/>
                    <a:gd name="T37" fmla="*/ 288 h 295"/>
                    <a:gd name="T38" fmla="*/ 43 w 248"/>
                    <a:gd name="T39" fmla="*/ 288 h 295"/>
                    <a:gd name="T40" fmla="*/ 43 w 248"/>
                    <a:gd name="T41" fmla="*/ 6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8" h="295">
                      <a:moveTo>
                        <a:pt x="43" y="65"/>
                      </a:moveTo>
                      <a:cubicBezTo>
                        <a:pt x="43" y="53"/>
                        <a:pt x="52" y="44"/>
                        <a:pt x="64" y="44"/>
                      </a:cubicBezTo>
                      <a:cubicBezTo>
                        <a:pt x="158" y="44"/>
                        <a:pt x="158" y="44"/>
                        <a:pt x="158" y="44"/>
                      </a:cubicBezTo>
                      <a:cubicBezTo>
                        <a:pt x="172" y="44"/>
                        <a:pt x="186" y="52"/>
                        <a:pt x="192" y="67"/>
                      </a:cubicBezTo>
                      <a:cubicBezTo>
                        <a:pt x="199" y="85"/>
                        <a:pt x="189" y="106"/>
                        <a:pt x="171" y="113"/>
                      </a:cubicBezTo>
                      <a:cubicBezTo>
                        <a:pt x="98" y="140"/>
                        <a:pt x="98" y="140"/>
                        <a:pt x="98" y="140"/>
                      </a:cubicBezTo>
                      <a:cubicBezTo>
                        <a:pt x="72" y="149"/>
                        <a:pt x="58" y="178"/>
                        <a:pt x="67" y="204"/>
                      </a:cubicBezTo>
                      <a:cubicBezTo>
                        <a:pt x="72" y="218"/>
                        <a:pt x="82" y="228"/>
                        <a:pt x="94" y="234"/>
                      </a:cubicBezTo>
                      <a:cubicBezTo>
                        <a:pt x="230" y="295"/>
                        <a:pt x="230" y="295"/>
                        <a:pt x="230" y="295"/>
                      </a:cubicBezTo>
                      <a:cubicBezTo>
                        <a:pt x="230" y="248"/>
                        <a:pt x="230" y="248"/>
                        <a:pt x="230" y="248"/>
                      </a:cubicBezTo>
                      <a:cubicBezTo>
                        <a:pt x="111" y="195"/>
                        <a:pt x="111" y="195"/>
                        <a:pt x="111" y="195"/>
                      </a:cubicBezTo>
                      <a:cubicBezTo>
                        <a:pt x="109" y="195"/>
                        <a:pt x="107" y="193"/>
                        <a:pt x="107" y="190"/>
                      </a:cubicBezTo>
                      <a:cubicBezTo>
                        <a:pt x="105" y="186"/>
                        <a:pt x="107" y="181"/>
                        <a:pt x="112" y="179"/>
                      </a:cubicBezTo>
                      <a:cubicBezTo>
                        <a:pt x="186" y="154"/>
                        <a:pt x="186" y="154"/>
                        <a:pt x="186" y="154"/>
                      </a:cubicBezTo>
                      <a:cubicBezTo>
                        <a:pt x="227" y="138"/>
                        <a:pt x="248" y="92"/>
                        <a:pt x="232" y="51"/>
                      </a:cubicBezTo>
                      <a:cubicBezTo>
                        <a:pt x="220" y="20"/>
                        <a:pt x="190" y="0"/>
                        <a:pt x="158" y="0"/>
                      </a:cubicBezTo>
                      <a:cubicBezTo>
                        <a:pt x="64" y="0"/>
                        <a:pt x="64" y="0"/>
                        <a:pt x="64" y="0"/>
                      </a:cubicBezTo>
                      <a:cubicBezTo>
                        <a:pt x="29" y="0"/>
                        <a:pt x="0" y="29"/>
                        <a:pt x="0" y="65"/>
                      </a:cubicBezTo>
                      <a:cubicBezTo>
                        <a:pt x="0" y="288"/>
                        <a:pt x="0" y="288"/>
                        <a:pt x="0" y="288"/>
                      </a:cubicBezTo>
                      <a:cubicBezTo>
                        <a:pt x="43" y="288"/>
                        <a:pt x="43" y="288"/>
                        <a:pt x="43" y="288"/>
                      </a:cubicBezTo>
                      <a:lnTo>
                        <a:pt x="43" y="65"/>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a:endParaRPr>
                </a:p>
              </p:txBody>
            </p:sp>
            <p:sp>
              <p:nvSpPr>
                <p:cNvPr id="32" name="Rectangle 6"/>
                <p:cNvSpPr>
                  <a:spLocks noChangeArrowheads="1"/>
                </p:cNvSpPr>
                <p:nvPr/>
              </p:nvSpPr>
              <p:spPr bwMode="auto">
                <a:xfrm>
                  <a:off x="2309728" y="952348"/>
                  <a:ext cx="57415" cy="390538"/>
                </a:xfrm>
                <a:prstGeom prst="rect">
                  <a:avLst/>
                </a:pr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a:endParaRPr>
                </a:p>
              </p:txBody>
            </p:sp>
            <p:sp>
              <p:nvSpPr>
                <p:cNvPr id="33" name="Freeform 7"/>
                <p:cNvSpPr>
                  <a:spLocks/>
                </p:cNvSpPr>
                <p:nvPr/>
              </p:nvSpPr>
              <p:spPr bwMode="auto">
                <a:xfrm>
                  <a:off x="1219977" y="952348"/>
                  <a:ext cx="348470" cy="390538"/>
                </a:xfrm>
                <a:custGeom>
                  <a:avLst/>
                  <a:gdLst>
                    <a:gd name="T0" fmla="*/ 214 w 259"/>
                    <a:gd name="T1" fmla="*/ 0 h 288"/>
                    <a:gd name="T2" fmla="*/ 137 w 259"/>
                    <a:gd name="T3" fmla="*/ 240 h 288"/>
                    <a:gd name="T4" fmla="*/ 130 w 259"/>
                    <a:gd name="T5" fmla="*/ 245 h 288"/>
                    <a:gd name="T6" fmla="*/ 123 w 259"/>
                    <a:gd name="T7" fmla="*/ 240 h 288"/>
                    <a:gd name="T8" fmla="*/ 45 w 259"/>
                    <a:gd name="T9" fmla="*/ 0 h 288"/>
                    <a:gd name="T10" fmla="*/ 0 w 259"/>
                    <a:gd name="T11" fmla="*/ 0 h 288"/>
                    <a:gd name="T12" fmla="*/ 82 w 259"/>
                    <a:gd name="T13" fmla="*/ 254 h 288"/>
                    <a:gd name="T14" fmla="*/ 130 w 259"/>
                    <a:gd name="T15" fmla="*/ 288 h 288"/>
                    <a:gd name="T16" fmla="*/ 178 w 259"/>
                    <a:gd name="T17" fmla="*/ 254 h 288"/>
                    <a:gd name="T18" fmla="*/ 259 w 259"/>
                    <a:gd name="T19" fmla="*/ 0 h 288"/>
                    <a:gd name="T20" fmla="*/ 214 w 259"/>
                    <a:gd name="T21" fmla="*/ 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214" y="0"/>
                      </a:moveTo>
                      <a:cubicBezTo>
                        <a:pt x="137" y="240"/>
                        <a:pt x="137" y="240"/>
                        <a:pt x="137" y="240"/>
                      </a:cubicBezTo>
                      <a:cubicBezTo>
                        <a:pt x="136" y="243"/>
                        <a:pt x="133" y="245"/>
                        <a:pt x="130" y="245"/>
                      </a:cubicBezTo>
                      <a:cubicBezTo>
                        <a:pt x="127" y="245"/>
                        <a:pt x="124" y="243"/>
                        <a:pt x="123" y="240"/>
                      </a:cubicBezTo>
                      <a:cubicBezTo>
                        <a:pt x="45" y="0"/>
                        <a:pt x="45" y="0"/>
                        <a:pt x="45" y="0"/>
                      </a:cubicBezTo>
                      <a:cubicBezTo>
                        <a:pt x="0" y="0"/>
                        <a:pt x="0" y="0"/>
                        <a:pt x="0" y="0"/>
                      </a:cubicBezTo>
                      <a:cubicBezTo>
                        <a:pt x="82" y="254"/>
                        <a:pt x="82" y="254"/>
                        <a:pt x="82" y="254"/>
                      </a:cubicBezTo>
                      <a:cubicBezTo>
                        <a:pt x="89" y="275"/>
                        <a:pt x="108" y="288"/>
                        <a:pt x="130" y="288"/>
                      </a:cubicBezTo>
                      <a:cubicBezTo>
                        <a:pt x="151" y="288"/>
                        <a:pt x="171" y="275"/>
                        <a:pt x="178" y="254"/>
                      </a:cubicBezTo>
                      <a:cubicBezTo>
                        <a:pt x="259" y="0"/>
                        <a:pt x="259" y="0"/>
                        <a:pt x="259" y="0"/>
                      </a:cubicBezTo>
                      <a:lnTo>
                        <a:pt x="214"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a:endParaRPr>
                </a:p>
              </p:txBody>
            </p:sp>
            <p:sp>
              <p:nvSpPr>
                <p:cNvPr id="34" name="Freeform 8"/>
                <p:cNvSpPr>
                  <a:spLocks/>
                </p:cNvSpPr>
                <p:nvPr/>
              </p:nvSpPr>
              <p:spPr bwMode="auto">
                <a:xfrm>
                  <a:off x="2655355" y="952348"/>
                  <a:ext cx="348470" cy="390538"/>
                </a:xfrm>
                <a:custGeom>
                  <a:avLst/>
                  <a:gdLst>
                    <a:gd name="T0" fmla="*/ 46 w 259"/>
                    <a:gd name="T1" fmla="*/ 288 h 288"/>
                    <a:gd name="T2" fmla="*/ 123 w 259"/>
                    <a:gd name="T3" fmla="*/ 49 h 288"/>
                    <a:gd name="T4" fmla="*/ 130 w 259"/>
                    <a:gd name="T5" fmla="*/ 44 h 288"/>
                    <a:gd name="T6" fmla="*/ 137 w 259"/>
                    <a:gd name="T7" fmla="*/ 49 h 288"/>
                    <a:gd name="T8" fmla="*/ 214 w 259"/>
                    <a:gd name="T9" fmla="*/ 288 h 288"/>
                    <a:gd name="T10" fmla="*/ 259 w 259"/>
                    <a:gd name="T11" fmla="*/ 288 h 288"/>
                    <a:gd name="T12" fmla="*/ 178 w 259"/>
                    <a:gd name="T13" fmla="*/ 35 h 288"/>
                    <a:gd name="T14" fmla="*/ 130 w 259"/>
                    <a:gd name="T15" fmla="*/ 0 h 288"/>
                    <a:gd name="T16" fmla="*/ 82 w 259"/>
                    <a:gd name="T17" fmla="*/ 35 h 288"/>
                    <a:gd name="T18" fmla="*/ 0 w 259"/>
                    <a:gd name="T19" fmla="*/ 288 h 288"/>
                    <a:gd name="T20" fmla="*/ 46 w 259"/>
                    <a:gd name="T21"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46" y="288"/>
                      </a:moveTo>
                      <a:cubicBezTo>
                        <a:pt x="123" y="49"/>
                        <a:pt x="123" y="49"/>
                        <a:pt x="123" y="49"/>
                      </a:cubicBezTo>
                      <a:cubicBezTo>
                        <a:pt x="124" y="46"/>
                        <a:pt x="127" y="44"/>
                        <a:pt x="130" y="44"/>
                      </a:cubicBezTo>
                      <a:cubicBezTo>
                        <a:pt x="133" y="44"/>
                        <a:pt x="136" y="45"/>
                        <a:pt x="137" y="49"/>
                      </a:cubicBezTo>
                      <a:cubicBezTo>
                        <a:pt x="214" y="288"/>
                        <a:pt x="214" y="288"/>
                        <a:pt x="214" y="288"/>
                      </a:cubicBezTo>
                      <a:cubicBezTo>
                        <a:pt x="259" y="288"/>
                        <a:pt x="259" y="288"/>
                        <a:pt x="259" y="288"/>
                      </a:cubicBezTo>
                      <a:cubicBezTo>
                        <a:pt x="178" y="35"/>
                        <a:pt x="178" y="35"/>
                        <a:pt x="178" y="35"/>
                      </a:cubicBezTo>
                      <a:cubicBezTo>
                        <a:pt x="171" y="14"/>
                        <a:pt x="151" y="0"/>
                        <a:pt x="130" y="0"/>
                      </a:cubicBezTo>
                      <a:cubicBezTo>
                        <a:pt x="108" y="0"/>
                        <a:pt x="89" y="14"/>
                        <a:pt x="82" y="35"/>
                      </a:cubicBezTo>
                      <a:cubicBezTo>
                        <a:pt x="0" y="288"/>
                        <a:pt x="0" y="288"/>
                        <a:pt x="0" y="288"/>
                      </a:cubicBezTo>
                      <a:lnTo>
                        <a:pt x="46"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a:endParaRPr>
                </a:p>
              </p:txBody>
            </p:sp>
            <p:sp>
              <p:nvSpPr>
                <p:cNvPr id="35" name="Freeform 9"/>
                <p:cNvSpPr>
                  <a:spLocks/>
                </p:cNvSpPr>
                <p:nvPr/>
              </p:nvSpPr>
              <p:spPr bwMode="auto">
                <a:xfrm>
                  <a:off x="1591186" y="952348"/>
                  <a:ext cx="279686" cy="390538"/>
                </a:xfrm>
                <a:custGeom>
                  <a:avLst/>
                  <a:gdLst>
                    <a:gd name="T0" fmla="*/ 72 w 208"/>
                    <a:gd name="T1" fmla="*/ 44 h 288"/>
                    <a:gd name="T2" fmla="*/ 208 w 208"/>
                    <a:gd name="T3" fmla="*/ 44 h 288"/>
                    <a:gd name="T4" fmla="*/ 208 w 208"/>
                    <a:gd name="T5" fmla="*/ 0 h 288"/>
                    <a:gd name="T6" fmla="*/ 72 w 208"/>
                    <a:gd name="T7" fmla="*/ 0 h 288"/>
                    <a:gd name="T8" fmla="*/ 0 w 208"/>
                    <a:gd name="T9" fmla="*/ 72 h 288"/>
                    <a:gd name="T10" fmla="*/ 0 w 208"/>
                    <a:gd name="T11" fmla="*/ 216 h 288"/>
                    <a:gd name="T12" fmla="*/ 72 w 208"/>
                    <a:gd name="T13" fmla="*/ 288 h 288"/>
                    <a:gd name="T14" fmla="*/ 208 w 208"/>
                    <a:gd name="T15" fmla="*/ 288 h 288"/>
                    <a:gd name="T16" fmla="*/ 208 w 208"/>
                    <a:gd name="T17" fmla="*/ 245 h 288"/>
                    <a:gd name="T18" fmla="*/ 72 w 208"/>
                    <a:gd name="T19" fmla="*/ 245 h 288"/>
                    <a:gd name="T20" fmla="*/ 43 w 208"/>
                    <a:gd name="T21" fmla="*/ 216 h 288"/>
                    <a:gd name="T22" fmla="*/ 43 w 208"/>
                    <a:gd name="T23" fmla="*/ 166 h 288"/>
                    <a:gd name="T24" fmla="*/ 180 w 208"/>
                    <a:gd name="T25" fmla="*/ 166 h 288"/>
                    <a:gd name="T26" fmla="*/ 180 w 208"/>
                    <a:gd name="T27" fmla="*/ 123 h 288"/>
                    <a:gd name="T28" fmla="*/ 43 w 208"/>
                    <a:gd name="T29" fmla="*/ 123 h 288"/>
                    <a:gd name="T30" fmla="*/ 43 w 208"/>
                    <a:gd name="T31" fmla="*/ 72 h 288"/>
                    <a:gd name="T32" fmla="*/ 72 w 208"/>
                    <a:gd name="T33" fmla="*/ 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88">
                      <a:moveTo>
                        <a:pt x="72" y="44"/>
                      </a:moveTo>
                      <a:cubicBezTo>
                        <a:pt x="208" y="44"/>
                        <a:pt x="208" y="44"/>
                        <a:pt x="208" y="44"/>
                      </a:cubicBezTo>
                      <a:cubicBezTo>
                        <a:pt x="208" y="0"/>
                        <a:pt x="208" y="0"/>
                        <a:pt x="208" y="0"/>
                      </a:cubicBezTo>
                      <a:cubicBezTo>
                        <a:pt x="72" y="0"/>
                        <a:pt x="72" y="0"/>
                        <a:pt x="72" y="0"/>
                      </a:cubicBezTo>
                      <a:cubicBezTo>
                        <a:pt x="32" y="0"/>
                        <a:pt x="0" y="33"/>
                        <a:pt x="0" y="72"/>
                      </a:cubicBezTo>
                      <a:cubicBezTo>
                        <a:pt x="0" y="216"/>
                        <a:pt x="0" y="216"/>
                        <a:pt x="0" y="216"/>
                      </a:cubicBezTo>
                      <a:cubicBezTo>
                        <a:pt x="0" y="256"/>
                        <a:pt x="32" y="288"/>
                        <a:pt x="72" y="288"/>
                      </a:cubicBezTo>
                      <a:cubicBezTo>
                        <a:pt x="208" y="288"/>
                        <a:pt x="208" y="288"/>
                        <a:pt x="208" y="288"/>
                      </a:cubicBezTo>
                      <a:cubicBezTo>
                        <a:pt x="208" y="245"/>
                        <a:pt x="208" y="245"/>
                        <a:pt x="208" y="245"/>
                      </a:cubicBezTo>
                      <a:cubicBezTo>
                        <a:pt x="72" y="245"/>
                        <a:pt x="72" y="245"/>
                        <a:pt x="72" y="245"/>
                      </a:cubicBezTo>
                      <a:cubicBezTo>
                        <a:pt x="56" y="245"/>
                        <a:pt x="43" y="232"/>
                        <a:pt x="43" y="216"/>
                      </a:cubicBezTo>
                      <a:cubicBezTo>
                        <a:pt x="43" y="166"/>
                        <a:pt x="43" y="166"/>
                        <a:pt x="43" y="166"/>
                      </a:cubicBezTo>
                      <a:cubicBezTo>
                        <a:pt x="180" y="166"/>
                        <a:pt x="180" y="166"/>
                        <a:pt x="180" y="166"/>
                      </a:cubicBezTo>
                      <a:cubicBezTo>
                        <a:pt x="180" y="123"/>
                        <a:pt x="180" y="123"/>
                        <a:pt x="180" y="123"/>
                      </a:cubicBezTo>
                      <a:cubicBezTo>
                        <a:pt x="43" y="123"/>
                        <a:pt x="43" y="123"/>
                        <a:pt x="43" y="123"/>
                      </a:cubicBezTo>
                      <a:cubicBezTo>
                        <a:pt x="43" y="72"/>
                        <a:pt x="43" y="72"/>
                        <a:pt x="43" y="72"/>
                      </a:cubicBezTo>
                      <a:cubicBezTo>
                        <a:pt x="43" y="56"/>
                        <a:pt x="56" y="44"/>
                        <a:pt x="72" y="44"/>
                      </a:cubicBez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a:endParaRPr>
                </a:p>
              </p:txBody>
            </p:sp>
            <p:sp>
              <p:nvSpPr>
                <p:cNvPr id="36" name="Freeform 10"/>
                <p:cNvSpPr>
                  <a:spLocks/>
                </p:cNvSpPr>
                <p:nvPr/>
              </p:nvSpPr>
              <p:spPr bwMode="auto">
                <a:xfrm>
                  <a:off x="2416031" y="952348"/>
                  <a:ext cx="282528" cy="390538"/>
                </a:xfrm>
                <a:custGeom>
                  <a:avLst/>
                  <a:gdLst>
                    <a:gd name="T0" fmla="*/ 497 w 497"/>
                    <a:gd name="T1" fmla="*/ 0 h 687"/>
                    <a:gd name="T2" fmla="*/ 0 w 497"/>
                    <a:gd name="T3" fmla="*/ 0 h 687"/>
                    <a:gd name="T4" fmla="*/ 0 w 497"/>
                    <a:gd name="T5" fmla="*/ 105 h 687"/>
                    <a:gd name="T6" fmla="*/ 198 w 497"/>
                    <a:gd name="T7" fmla="*/ 105 h 687"/>
                    <a:gd name="T8" fmla="*/ 198 w 497"/>
                    <a:gd name="T9" fmla="*/ 687 h 687"/>
                    <a:gd name="T10" fmla="*/ 300 w 497"/>
                    <a:gd name="T11" fmla="*/ 687 h 687"/>
                    <a:gd name="T12" fmla="*/ 300 w 497"/>
                    <a:gd name="T13" fmla="*/ 105 h 687"/>
                    <a:gd name="T14" fmla="*/ 497 w 497"/>
                    <a:gd name="T15" fmla="*/ 105 h 687"/>
                    <a:gd name="T16" fmla="*/ 497 w 497"/>
                    <a:gd name="T17"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7" h="687">
                      <a:moveTo>
                        <a:pt x="497" y="0"/>
                      </a:moveTo>
                      <a:lnTo>
                        <a:pt x="0" y="0"/>
                      </a:lnTo>
                      <a:lnTo>
                        <a:pt x="0" y="105"/>
                      </a:lnTo>
                      <a:lnTo>
                        <a:pt x="198" y="105"/>
                      </a:lnTo>
                      <a:lnTo>
                        <a:pt x="198" y="687"/>
                      </a:lnTo>
                      <a:lnTo>
                        <a:pt x="300" y="687"/>
                      </a:lnTo>
                      <a:lnTo>
                        <a:pt x="300" y="105"/>
                      </a:lnTo>
                      <a:lnTo>
                        <a:pt x="497" y="105"/>
                      </a:lnTo>
                      <a:lnTo>
                        <a:pt x="497"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a:endParaRPr>
                </a:p>
              </p:txBody>
            </p:sp>
            <p:sp>
              <p:nvSpPr>
                <p:cNvPr id="45" name="Freeform 11"/>
                <p:cNvSpPr>
                  <a:spLocks/>
                </p:cNvSpPr>
                <p:nvPr/>
              </p:nvSpPr>
              <p:spPr bwMode="auto">
                <a:xfrm>
                  <a:off x="3011784" y="952348"/>
                  <a:ext cx="320047" cy="390538"/>
                </a:xfrm>
                <a:custGeom>
                  <a:avLst/>
                  <a:gdLst>
                    <a:gd name="T0" fmla="*/ 155 w 238"/>
                    <a:gd name="T1" fmla="*/ 288 h 288"/>
                    <a:gd name="T2" fmla="*/ 238 w 238"/>
                    <a:gd name="T3" fmla="*/ 206 h 288"/>
                    <a:gd name="T4" fmla="*/ 155 w 238"/>
                    <a:gd name="T5" fmla="*/ 123 h 288"/>
                    <a:gd name="T6" fmla="*/ 83 w 238"/>
                    <a:gd name="T7" fmla="*/ 123 h 288"/>
                    <a:gd name="T8" fmla="*/ 43 w 238"/>
                    <a:gd name="T9" fmla="*/ 83 h 288"/>
                    <a:gd name="T10" fmla="*/ 83 w 238"/>
                    <a:gd name="T11" fmla="*/ 44 h 288"/>
                    <a:gd name="T12" fmla="*/ 223 w 238"/>
                    <a:gd name="T13" fmla="*/ 44 h 288"/>
                    <a:gd name="T14" fmla="*/ 223 w 238"/>
                    <a:gd name="T15" fmla="*/ 0 h 288"/>
                    <a:gd name="T16" fmla="*/ 83 w 238"/>
                    <a:gd name="T17" fmla="*/ 0 h 288"/>
                    <a:gd name="T18" fmla="*/ 0 w 238"/>
                    <a:gd name="T19" fmla="*/ 83 h 288"/>
                    <a:gd name="T20" fmla="*/ 83 w 238"/>
                    <a:gd name="T21" fmla="*/ 166 h 288"/>
                    <a:gd name="T22" fmla="*/ 155 w 238"/>
                    <a:gd name="T23" fmla="*/ 166 h 288"/>
                    <a:gd name="T24" fmla="*/ 194 w 238"/>
                    <a:gd name="T25" fmla="*/ 206 h 288"/>
                    <a:gd name="T26" fmla="*/ 155 w 238"/>
                    <a:gd name="T27" fmla="*/ 245 h 288"/>
                    <a:gd name="T28" fmla="*/ 14 w 238"/>
                    <a:gd name="T29" fmla="*/ 245 h 288"/>
                    <a:gd name="T30" fmla="*/ 14 w 238"/>
                    <a:gd name="T31" fmla="*/ 288 h 288"/>
                    <a:gd name="T32" fmla="*/ 155 w 238"/>
                    <a:gd name="T33"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8" h="288">
                      <a:moveTo>
                        <a:pt x="155" y="288"/>
                      </a:moveTo>
                      <a:cubicBezTo>
                        <a:pt x="201" y="288"/>
                        <a:pt x="238" y="251"/>
                        <a:pt x="238" y="206"/>
                      </a:cubicBezTo>
                      <a:cubicBezTo>
                        <a:pt x="238" y="160"/>
                        <a:pt x="201" y="123"/>
                        <a:pt x="155" y="123"/>
                      </a:cubicBezTo>
                      <a:cubicBezTo>
                        <a:pt x="83" y="123"/>
                        <a:pt x="83" y="123"/>
                        <a:pt x="83" y="123"/>
                      </a:cubicBezTo>
                      <a:cubicBezTo>
                        <a:pt x="61" y="123"/>
                        <a:pt x="43" y="105"/>
                        <a:pt x="43" y="83"/>
                      </a:cubicBezTo>
                      <a:cubicBezTo>
                        <a:pt x="43" y="61"/>
                        <a:pt x="61" y="44"/>
                        <a:pt x="83" y="44"/>
                      </a:cubicBezTo>
                      <a:cubicBezTo>
                        <a:pt x="223" y="44"/>
                        <a:pt x="223" y="44"/>
                        <a:pt x="223" y="44"/>
                      </a:cubicBezTo>
                      <a:cubicBezTo>
                        <a:pt x="223" y="0"/>
                        <a:pt x="223" y="0"/>
                        <a:pt x="223" y="0"/>
                      </a:cubicBezTo>
                      <a:cubicBezTo>
                        <a:pt x="83" y="0"/>
                        <a:pt x="83" y="0"/>
                        <a:pt x="83" y="0"/>
                      </a:cubicBezTo>
                      <a:cubicBezTo>
                        <a:pt x="37" y="0"/>
                        <a:pt x="0" y="37"/>
                        <a:pt x="0" y="83"/>
                      </a:cubicBezTo>
                      <a:cubicBezTo>
                        <a:pt x="0" y="129"/>
                        <a:pt x="37" y="166"/>
                        <a:pt x="83" y="166"/>
                      </a:cubicBezTo>
                      <a:cubicBezTo>
                        <a:pt x="155" y="166"/>
                        <a:pt x="155" y="166"/>
                        <a:pt x="155" y="166"/>
                      </a:cubicBezTo>
                      <a:cubicBezTo>
                        <a:pt x="177" y="166"/>
                        <a:pt x="194" y="184"/>
                        <a:pt x="194" y="206"/>
                      </a:cubicBezTo>
                      <a:cubicBezTo>
                        <a:pt x="194" y="227"/>
                        <a:pt x="177" y="245"/>
                        <a:pt x="155" y="245"/>
                      </a:cubicBezTo>
                      <a:cubicBezTo>
                        <a:pt x="14" y="245"/>
                        <a:pt x="14" y="245"/>
                        <a:pt x="14" y="245"/>
                      </a:cubicBezTo>
                      <a:cubicBezTo>
                        <a:pt x="14" y="288"/>
                        <a:pt x="14" y="288"/>
                        <a:pt x="14" y="288"/>
                      </a:cubicBezTo>
                      <a:lnTo>
                        <a:pt x="155"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a:endParaRPr>
                </a:p>
              </p:txBody>
            </p:sp>
            <p:sp>
              <p:nvSpPr>
                <p:cNvPr id="46" name="Freeform 12"/>
                <p:cNvSpPr>
                  <a:spLocks noEditPoints="1"/>
                </p:cNvSpPr>
                <p:nvPr/>
              </p:nvSpPr>
              <p:spPr bwMode="auto">
                <a:xfrm>
                  <a:off x="3331830" y="923925"/>
                  <a:ext cx="54005" cy="28423"/>
                </a:xfrm>
                <a:custGeom>
                  <a:avLst/>
                  <a:gdLst>
                    <a:gd name="T0" fmla="*/ 24 w 95"/>
                    <a:gd name="T1" fmla="*/ 50 h 50"/>
                    <a:gd name="T2" fmla="*/ 14 w 95"/>
                    <a:gd name="T3" fmla="*/ 50 h 50"/>
                    <a:gd name="T4" fmla="*/ 14 w 95"/>
                    <a:gd name="T5" fmla="*/ 9 h 50"/>
                    <a:gd name="T6" fmla="*/ 0 w 95"/>
                    <a:gd name="T7" fmla="*/ 9 h 50"/>
                    <a:gd name="T8" fmla="*/ 0 w 95"/>
                    <a:gd name="T9" fmla="*/ 0 h 50"/>
                    <a:gd name="T10" fmla="*/ 38 w 95"/>
                    <a:gd name="T11" fmla="*/ 0 h 50"/>
                    <a:gd name="T12" fmla="*/ 38 w 95"/>
                    <a:gd name="T13" fmla="*/ 9 h 50"/>
                    <a:gd name="T14" fmla="*/ 24 w 95"/>
                    <a:gd name="T15" fmla="*/ 9 h 50"/>
                    <a:gd name="T16" fmla="*/ 24 w 95"/>
                    <a:gd name="T17" fmla="*/ 50 h 50"/>
                    <a:gd name="T18" fmla="*/ 69 w 95"/>
                    <a:gd name="T19" fmla="*/ 38 h 50"/>
                    <a:gd name="T20" fmla="*/ 73 w 95"/>
                    <a:gd name="T21" fmla="*/ 28 h 50"/>
                    <a:gd name="T22" fmla="*/ 85 w 95"/>
                    <a:gd name="T23" fmla="*/ 0 h 50"/>
                    <a:gd name="T24" fmla="*/ 95 w 95"/>
                    <a:gd name="T25" fmla="*/ 0 h 50"/>
                    <a:gd name="T26" fmla="*/ 95 w 95"/>
                    <a:gd name="T27" fmla="*/ 50 h 50"/>
                    <a:gd name="T28" fmla="*/ 85 w 95"/>
                    <a:gd name="T29" fmla="*/ 50 h 50"/>
                    <a:gd name="T30" fmla="*/ 85 w 95"/>
                    <a:gd name="T31" fmla="*/ 26 h 50"/>
                    <a:gd name="T32" fmla="*/ 85 w 95"/>
                    <a:gd name="T33" fmla="*/ 16 h 50"/>
                    <a:gd name="T34" fmla="*/ 83 w 95"/>
                    <a:gd name="T35" fmla="*/ 23 h 50"/>
                    <a:gd name="T36" fmla="*/ 73 w 95"/>
                    <a:gd name="T37" fmla="*/ 50 h 50"/>
                    <a:gd name="T38" fmla="*/ 66 w 95"/>
                    <a:gd name="T39" fmla="*/ 50 h 50"/>
                    <a:gd name="T40" fmla="*/ 57 w 95"/>
                    <a:gd name="T41" fmla="*/ 23 h 50"/>
                    <a:gd name="T42" fmla="*/ 54 w 95"/>
                    <a:gd name="T43" fmla="*/ 16 h 50"/>
                    <a:gd name="T44" fmla="*/ 54 w 95"/>
                    <a:gd name="T45" fmla="*/ 26 h 50"/>
                    <a:gd name="T46" fmla="*/ 54 w 95"/>
                    <a:gd name="T47" fmla="*/ 50 h 50"/>
                    <a:gd name="T48" fmla="*/ 45 w 95"/>
                    <a:gd name="T49" fmla="*/ 50 h 50"/>
                    <a:gd name="T50" fmla="*/ 45 w 95"/>
                    <a:gd name="T51" fmla="*/ 0 h 50"/>
                    <a:gd name="T52" fmla="*/ 54 w 95"/>
                    <a:gd name="T53" fmla="*/ 0 h 50"/>
                    <a:gd name="T54" fmla="*/ 66 w 95"/>
                    <a:gd name="T55" fmla="*/ 28 h 50"/>
                    <a:gd name="T56" fmla="*/ 69 w 95"/>
                    <a:gd name="T57"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50">
                      <a:moveTo>
                        <a:pt x="24" y="50"/>
                      </a:moveTo>
                      <a:lnTo>
                        <a:pt x="14" y="50"/>
                      </a:lnTo>
                      <a:lnTo>
                        <a:pt x="14" y="9"/>
                      </a:lnTo>
                      <a:lnTo>
                        <a:pt x="0" y="9"/>
                      </a:lnTo>
                      <a:lnTo>
                        <a:pt x="0" y="0"/>
                      </a:lnTo>
                      <a:lnTo>
                        <a:pt x="38" y="0"/>
                      </a:lnTo>
                      <a:lnTo>
                        <a:pt x="38" y="9"/>
                      </a:lnTo>
                      <a:lnTo>
                        <a:pt x="24" y="9"/>
                      </a:lnTo>
                      <a:lnTo>
                        <a:pt x="24" y="50"/>
                      </a:lnTo>
                      <a:close/>
                      <a:moveTo>
                        <a:pt x="69" y="38"/>
                      </a:moveTo>
                      <a:lnTo>
                        <a:pt x="73" y="28"/>
                      </a:lnTo>
                      <a:lnTo>
                        <a:pt x="85" y="0"/>
                      </a:lnTo>
                      <a:lnTo>
                        <a:pt x="95" y="0"/>
                      </a:lnTo>
                      <a:lnTo>
                        <a:pt x="95" y="50"/>
                      </a:lnTo>
                      <a:lnTo>
                        <a:pt x="85" y="50"/>
                      </a:lnTo>
                      <a:lnTo>
                        <a:pt x="85" y="26"/>
                      </a:lnTo>
                      <a:lnTo>
                        <a:pt x="85" y="16"/>
                      </a:lnTo>
                      <a:lnTo>
                        <a:pt x="83" y="23"/>
                      </a:lnTo>
                      <a:lnTo>
                        <a:pt x="73" y="50"/>
                      </a:lnTo>
                      <a:lnTo>
                        <a:pt x="66" y="50"/>
                      </a:lnTo>
                      <a:lnTo>
                        <a:pt x="57" y="23"/>
                      </a:lnTo>
                      <a:lnTo>
                        <a:pt x="54" y="16"/>
                      </a:lnTo>
                      <a:lnTo>
                        <a:pt x="54" y="26"/>
                      </a:lnTo>
                      <a:lnTo>
                        <a:pt x="54" y="50"/>
                      </a:lnTo>
                      <a:lnTo>
                        <a:pt x="45" y="50"/>
                      </a:lnTo>
                      <a:lnTo>
                        <a:pt x="45" y="0"/>
                      </a:lnTo>
                      <a:lnTo>
                        <a:pt x="54" y="0"/>
                      </a:lnTo>
                      <a:lnTo>
                        <a:pt x="66" y="28"/>
                      </a:lnTo>
                      <a:lnTo>
                        <a:pt x="69" y="3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a:endParaRPr>
                </a:p>
              </p:txBody>
            </p:sp>
          </p:grpSp>
          <p:pic>
            <p:nvPicPr>
              <p:cNvPr id="30" name="Picture 29" descr="Veritas_TII_tagline.eps"/>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683991" y="5692494"/>
                <a:ext cx="2165858" cy="243267"/>
              </a:xfrm>
              <a:prstGeom prst="rect">
                <a:avLst/>
              </a:prstGeom>
            </p:spPr>
          </p:pic>
        </p:grpSp>
      </p:grpSp>
      <p:sp>
        <p:nvSpPr>
          <p:cNvPr id="3" name="Subtitle 2"/>
          <p:cNvSpPr>
            <a:spLocks noGrp="1"/>
          </p:cNvSpPr>
          <p:nvPr>
            <p:ph type="subTitle" idx="1" hasCustomPrompt="1"/>
          </p:nvPr>
        </p:nvSpPr>
        <p:spPr>
          <a:xfrm>
            <a:off x="3657600" y="3803904"/>
            <a:ext cx="7192249" cy="381000"/>
          </a:xfrm>
        </p:spPr>
        <p:txBody>
          <a:bodyPr lIns="0" tIns="0" rIns="0" bIns="0">
            <a:noAutofit/>
          </a:bodyPr>
          <a:lstStyle>
            <a:lvl1pPr marL="0" indent="0" algn="r">
              <a:spcBef>
                <a:spcPts val="0"/>
              </a:spcBef>
              <a:buNone/>
              <a:defRPr>
                <a:solidFill>
                  <a:srgbClr val="6A717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dirty="0"/>
              <a:t>Click to add presenter’s name</a:t>
            </a:r>
          </a:p>
        </p:txBody>
      </p:sp>
      <p:sp>
        <p:nvSpPr>
          <p:cNvPr id="47" name="Title 1"/>
          <p:cNvSpPr>
            <a:spLocks noGrp="1"/>
          </p:cNvSpPr>
          <p:nvPr>
            <p:ph type="ctrTitle"/>
          </p:nvPr>
        </p:nvSpPr>
        <p:spPr>
          <a:xfrm>
            <a:off x="3657600" y="1901953"/>
            <a:ext cx="7192249" cy="1393825"/>
          </a:xfrm>
        </p:spPr>
        <p:txBody>
          <a:bodyPr>
            <a:noAutofit/>
          </a:bodyPr>
          <a:lstStyle>
            <a:lvl1pPr algn="r">
              <a:defRPr sz="3200"/>
            </a:lvl1pPr>
          </a:lstStyle>
          <a:p>
            <a:r>
              <a:t>Click to edit Master title style</a:t>
            </a:r>
          </a:p>
        </p:txBody>
      </p:sp>
    </p:spTree>
    <p:extLst>
      <p:ext uri="{BB962C8B-B14F-4D97-AF65-F5344CB8AC3E}">
        <p14:creationId xmlns:p14="http://schemas.microsoft.com/office/powerpoint/2010/main" val="596256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hank You Internal">
    <p:spTree>
      <p:nvGrpSpPr>
        <p:cNvPr id="1" name=""/>
        <p:cNvGrpSpPr/>
        <p:nvPr/>
      </p:nvGrpSpPr>
      <p:grpSpPr>
        <a:xfrm>
          <a:off x="0" y="0"/>
          <a:ext cx="0" cy="0"/>
          <a:chOff x="0" y="0"/>
          <a:chExt cx="0" cy="0"/>
        </a:xfrm>
      </p:grpSpPr>
      <p:grpSp>
        <p:nvGrpSpPr>
          <p:cNvPr id="32" name="Group 31"/>
          <p:cNvGrpSpPr/>
          <p:nvPr userDrawn="1"/>
        </p:nvGrpSpPr>
        <p:grpSpPr>
          <a:xfrm>
            <a:off x="0" y="0"/>
            <a:ext cx="10849849" cy="6858000"/>
            <a:chOff x="0" y="0"/>
            <a:chExt cx="10849849" cy="6858000"/>
          </a:xfrm>
        </p:grpSpPr>
        <p:grpSp>
          <p:nvGrpSpPr>
            <p:cNvPr id="33" name="Group 32"/>
            <p:cNvGrpSpPr/>
            <p:nvPr userDrawn="1"/>
          </p:nvGrpSpPr>
          <p:grpSpPr>
            <a:xfrm>
              <a:off x="0" y="0"/>
              <a:ext cx="10849849" cy="6858000"/>
              <a:chOff x="1215514" y="0"/>
              <a:chExt cx="10849849" cy="6858000"/>
            </a:xfrm>
          </p:grpSpPr>
          <p:pic>
            <p:nvPicPr>
              <p:cNvPr id="54" name="Picture 53" descr="red-RGB-hor-lores.jp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215514" y="0"/>
                <a:ext cx="3554436" cy="6858000"/>
              </a:xfrm>
              <a:prstGeom prst="rect">
                <a:avLst/>
              </a:prstGeom>
            </p:spPr>
          </p:pic>
          <p:cxnSp>
            <p:nvCxnSpPr>
              <p:cNvPr id="55" name="Straight Connector 54"/>
              <p:cNvCxnSpPr/>
              <p:nvPr userDrawn="1"/>
            </p:nvCxnSpPr>
            <p:spPr bwMode="auto">
              <a:xfrm>
                <a:off x="4727229" y="3574878"/>
                <a:ext cx="7338134" cy="0"/>
              </a:xfrm>
              <a:prstGeom prst="line">
                <a:avLst/>
              </a:prstGeom>
              <a:solidFill>
                <a:schemeClr val="accent1"/>
              </a:solidFill>
              <a:ln w="12700" cap="flat" cmpd="sng" algn="ctr">
                <a:solidFill>
                  <a:srgbClr val="B1181E"/>
                </a:solidFill>
                <a:prstDash val="solid"/>
                <a:miter lim="800000"/>
                <a:headEnd type="none" w="med" len="med"/>
                <a:tailEnd type="none" w="lg" len="lg"/>
              </a:ln>
              <a:effectLst/>
            </p:spPr>
          </p:cxnSp>
        </p:grpSp>
        <p:grpSp>
          <p:nvGrpSpPr>
            <p:cNvPr id="43" name="Group 42"/>
            <p:cNvGrpSpPr/>
            <p:nvPr userDrawn="1"/>
          </p:nvGrpSpPr>
          <p:grpSpPr>
            <a:xfrm>
              <a:off x="8683991" y="5458199"/>
              <a:ext cx="2165858" cy="816226"/>
              <a:chOff x="8683991" y="5119535"/>
              <a:chExt cx="2165858" cy="816226"/>
            </a:xfrm>
          </p:grpSpPr>
          <p:grpSp>
            <p:nvGrpSpPr>
              <p:cNvPr id="44" name="Group 43"/>
              <p:cNvGrpSpPr/>
              <p:nvPr userDrawn="1"/>
            </p:nvGrpSpPr>
            <p:grpSpPr>
              <a:xfrm>
                <a:off x="8683991" y="5119535"/>
                <a:ext cx="2165858" cy="428625"/>
                <a:chOff x="1219977" y="923925"/>
                <a:chExt cx="2165858" cy="428625"/>
              </a:xfrm>
            </p:grpSpPr>
            <p:sp>
              <p:nvSpPr>
                <p:cNvPr id="46" name="Freeform 5"/>
                <p:cNvSpPr>
                  <a:spLocks/>
                </p:cNvSpPr>
                <p:nvPr/>
              </p:nvSpPr>
              <p:spPr bwMode="auto">
                <a:xfrm>
                  <a:off x="1931697" y="952348"/>
                  <a:ext cx="333690" cy="400202"/>
                </a:xfrm>
                <a:custGeom>
                  <a:avLst/>
                  <a:gdLst>
                    <a:gd name="T0" fmla="*/ 43 w 248"/>
                    <a:gd name="T1" fmla="*/ 65 h 295"/>
                    <a:gd name="T2" fmla="*/ 64 w 248"/>
                    <a:gd name="T3" fmla="*/ 44 h 295"/>
                    <a:gd name="T4" fmla="*/ 158 w 248"/>
                    <a:gd name="T5" fmla="*/ 44 h 295"/>
                    <a:gd name="T6" fmla="*/ 192 w 248"/>
                    <a:gd name="T7" fmla="*/ 67 h 295"/>
                    <a:gd name="T8" fmla="*/ 171 w 248"/>
                    <a:gd name="T9" fmla="*/ 113 h 295"/>
                    <a:gd name="T10" fmla="*/ 98 w 248"/>
                    <a:gd name="T11" fmla="*/ 140 h 295"/>
                    <a:gd name="T12" fmla="*/ 67 w 248"/>
                    <a:gd name="T13" fmla="*/ 204 h 295"/>
                    <a:gd name="T14" fmla="*/ 94 w 248"/>
                    <a:gd name="T15" fmla="*/ 234 h 295"/>
                    <a:gd name="T16" fmla="*/ 230 w 248"/>
                    <a:gd name="T17" fmla="*/ 295 h 295"/>
                    <a:gd name="T18" fmla="*/ 230 w 248"/>
                    <a:gd name="T19" fmla="*/ 248 h 295"/>
                    <a:gd name="T20" fmla="*/ 111 w 248"/>
                    <a:gd name="T21" fmla="*/ 195 h 295"/>
                    <a:gd name="T22" fmla="*/ 107 w 248"/>
                    <a:gd name="T23" fmla="*/ 190 h 295"/>
                    <a:gd name="T24" fmla="*/ 112 w 248"/>
                    <a:gd name="T25" fmla="*/ 179 h 295"/>
                    <a:gd name="T26" fmla="*/ 186 w 248"/>
                    <a:gd name="T27" fmla="*/ 154 h 295"/>
                    <a:gd name="T28" fmla="*/ 232 w 248"/>
                    <a:gd name="T29" fmla="*/ 51 h 295"/>
                    <a:gd name="T30" fmla="*/ 158 w 248"/>
                    <a:gd name="T31" fmla="*/ 0 h 295"/>
                    <a:gd name="T32" fmla="*/ 64 w 248"/>
                    <a:gd name="T33" fmla="*/ 0 h 295"/>
                    <a:gd name="T34" fmla="*/ 0 w 248"/>
                    <a:gd name="T35" fmla="*/ 65 h 295"/>
                    <a:gd name="T36" fmla="*/ 0 w 248"/>
                    <a:gd name="T37" fmla="*/ 288 h 295"/>
                    <a:gd name="T38" fmla="*/ 43 w 248"/>
                    <a:gd name="T39" fmla="*/ 288 h 295"/>
                    <a:gd name="T40" fmla="*/ 43 w 248"/>
                    <a:gd name="T41" fmla="*/ 6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8" h="295">
                      <a:moveTo>
                        <a:pt x="43" y="65"/>
                      </a:moveTo>
                      <a:cubicBezTo>
                        <a:pt x="43" y="53"/>
                        <a:pt x="52" y="44"/>
                        <a:pt x="64" y="44"/>
                      </a:cubicBezTo>
                      <a:cubicBezTo>
                        <a:pt x="158" y="44"/>
                        <a:pt x="158" y="44"/>
                        <a:pt x="158" y="44"/>
                      </a:cubicBezTo>
                      <a:cubicBezTo>
                        <a:pt x="172" y="44"/>
                        <a:pt x="186" y="52"/>
                        <a:pt x="192" y="67"/>
                      </a:cubicBezTo>
                      <a:cubicBezTo>
                        <a:pt x="199" y="85"/>
                        <a:pt x="189" y="106"/>
                        <a:pt x="171" y="113"/>
                      </a:cubicBezTo>
                      <a:cubicBezTo>
                        <a:pt x="98" y="140"/>
                        <a:pt x="98" y="140"/>
                        <a:pt x="98" y="140"/>
                      </a:cubicBezTo>
                      <a:cubicBezTo>
                        <a:pt x="72" y="149"/>
                        <a:pt x="58" y="178"/>
                        <a:pt x="67" y="204"/>
                      </a:cubicBezTo>
                      <a:cubicBezTo>
                        <a:pt x="72" y="218"/>
                        <a:pt x="82" y="228"/>
                        <a:pt x="94" y="234"/>
                      </a:cubicBezTo>
                      <a:cubicBezTo>
                        <a:pt x="230" y="295"/>
                        <a:pt x="230" y="295"/>
                        <a:pt x="230" y="295"/>
                      </a:cubicBezTo>
                      <a:cubicBezTo>
                        <a:pt x="230" y="248"/>
                        <a:pt x="230" y="248"/>
                        <a:pt x="230" y="248"/>
                      </a:cubicBezTo>
                      <a:cubicBezTo>
                        <a:pt x="111" y="195"/>
                        <a:pt x="111" y="195"/>
                        <a:pt x="111" y="195"/>
                      </a:cubicBezTo>
                      <a:cubicBezTo>
                        <a:pt x="109" y="195"/>
                        <a:pt x="107" y="193"/>
                        <a:pt x="107" y="190"/>
                      </a:cubicBezTo>
                      <a:cubicBezTo>
                        <a:pt x="105" y="186"/>
                        <a:pt x="107" y="181"/>
                        <a:pt x="112" y="179"/>
                      </a:cubicBezTo>
                      <a:cubicBezTo>
                        <a:pt x="186" y="154"/>
                        <a:pt x="186" y="154"/>
                        <a:pt x="186" y="154"/>
                      </a:cubicBezTo>
                      <a:cubicBezTo>
                        <a:pt x="227" y="138"/>
                        <a:pt x="248" y="92"/>
                        <a:pt x="232" y="51"/>
                      </a:cubicBezTo>
                      <a:cubicBezTo>
                        <a:pt x="220" y="20"/>
                        <a:pt x="190" y="0"/>
                        <a:pt x="158" y="0"/>
                      </a:cubicBezTo>
                      <a:cubicBezTo>
                        <a:pt x="64" y="0"/>
                        <a:pt x="64" y="0"/>
                        <a:pt x="64" y="0"/>
                      </a:cubicBezTo>
                      <a:cubicBezTo>
                        <a:pt x="29" y="0"/>
                        <a:pt x="0" y="29"/>
                        <a:pt x="0" y="65"/>
                      </a:cubicBezTo>
                      <a:cubicBezTo>
                        <a:pt x="0" y="288"/>
                        <a:pt x="0" y="288"/>
                        <a:pt x="0" y="288"/>
                      </a:cubicBezTo>
                      <a:cubicBezTo>
                        <a:pt x="43" y="288"/>
                        <a:pt x="43" y="288"/>
                        <a:pt x="43" y="288"/>
                      </a:cubicBezTo>
                      <a:lnTo>
                        <a:pt x="43" y="65"/>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47" name="Rectangle 6"/>
                <p:cNvSpPr>
                  <a:spLocks noChangeArrowheads="1"/>
                </p:cNvSpPr>
                <p:nvPr/>
              </p:nvSpPr>
              <p:spPr bwMode="auto">
                <a:xfrm>
                  <a:off x="2309728" y="952348"/>
                  <a:ext cx="57415" cy="390538"/>
                </a:xfrm>
                <a:prstGeom prst="rect">
                  <a:avLst/>
                </a:pr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48" name="Freeform 7"/>
                <p:cNvSpPr>
                  <a:spLocks/>
                </p:cNvSpPr>
                <p:nvPr/>
              </p:nvSpPr>
              <p:spPr bwMode="auto">
                <a:xfrm>
                  <a:off x="1219977" y="952348"/>
                  <a:ext cx="348470" cy="390538"/>
                </a:xfrm>
                <a:custGeom>
                  <a:avLst/>
                  <a:gdLst>
                    <a:gd name="T0" fmla="*/ 214 w 259"/>
                    <a:gd name="T1" fmla="*/ 0 h 288"/>
                    <a:gd name="T2" fmla="*/ 137 w 259"/>
                    <a:gd name="T3" fmla="*/ 240 h 288"/>
                    <a:gd name="T4" fmla="*/ 130 w 259"/>
                    <a:gd name="T5" fmla="*/ 245 h 288"/>
                    <a:gd name="T6" fmla="*/ 123 w 259"/>
                    <a:gd name="T7" fmla="*/ 240 h 288"/>
                    <a:gd name="T8" fmla="*/ 45 w 259"/>
                    <a:gd name="T9" fmla="*/ 0 h 288"/>
                    <a:gd name="T10" fmla="*/ 0 w 259"/>
                    <a:gd name="T11" fmla="*/ 0 h 288"/>
                    <a:gd name="T12" fmla="*/ 82 w 259"/>
                    <a:gd name="T13" fmla="*/ 254 h 288"/>
                    <a:gd name="T14" fmla="*/ 130 w 259"/>
                    <a:gd name="T15" fmla="*/ 288 h 288"/>
                    <a:gd name="T16" fmla="*/ 178 w 259"/>
                    <a:gd name="T17" fmla="*/ 254 h 288"/>
                    <a:gd name="T18" fmla="*/ 259 w 259"/>
                    <a:gd name="T19" fmla="*/ 0 h 288"/>
                    <a:gd name="T20" fmla="*/ 214 w 259"/>
                    <a:gd name="T21" fmla="*/ 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214" y="0"/>
                      </a:moveTo>
                      <a:cubicBezTo>
                        <a:pt x="137" y="240"/>
                        <a:pt x="137" y="240"/>
                        <a:pt x="137" y="240"/>
                      </a:cubicBezTo>
                      <a:cubicBezTo>
                        <a:pt x="136" y="243"/>
                        <a:pt x="133" y="245"/>
                        <a:pt x="130" y="245"/>
                      </a:cubicBezTo>
                      <a:cubicBezTo>
                        <a:pt x="127" y="245"/>
                        <a:pt x="124" y="243"/>
                        <a:pt x="123" y="240"/>
                      </a:cubicBezTo>
                      <a:cubicBezTo>
                        <a:pt x="45" y="0"/>
                        <a:pt x="45" y="0"/>
                        <a:pt x="45" y="0"/>
                      </a:cubicBezTo>
                      <a:cubicBezTo>
                        <a:pt x="0" y="0"/>
                        <a:pt x="0" y="0"/>
                        <a:pt x="0" y="0"/>
                      </a:cubicBezTo>
                      <a:cubicBezTo>
                        <a:pt x="82" y="254"/>
                        <a:pt x="82" y="254"/>
                        <a:pt x="82" y="254"/>
                      </a:cubicBezTo>
                      <a:cubicBezTo>
                        <a:pt x="89" y="275"/>
                        <a:pt x="108" y="288"/>
                        <a:pt x="130" y="288"/>
                      </a:cubicBezTo>
                      <a:cubicBezTo>
                        <a:pt x="151" y="288"/>
                        <a:pt x="171" y="275"/>
                        <a:pt x="178" y="254"/>
                      </a:cubicBezTo>
                      <a:cubicBezTo>
                        <a:pt x="259" y="0"/>
                        <a:pt x="259" y="0"/>
                        <a:pt x="259" y="0"/>
                      </a:cubicBezTo>
                      <a:lnTo>
                        <a:pt x="214"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49" name="Freeform 8"/>
                <p:cNvSpPr>
                  <a:spLocks/>
                </p:cNvSpPr>
                <p:nvPr/>
              </p:nvSpPr>
              <p:spPr bwMode="auto">
                <a:xfrm>
                  <a:off x="2655355" y="952348"/>
                  <a:ext cx="348470" cy="390538"/>
                </a:xfrm>
                <a:custGeom>
                  <a:avLst/>
                  <a:gdLst>
                    <a:gd name="T0" fmla="*/ 46 w 259"/>
                    <a:gd name="T1" fmla="*/ 288 h 288"/>
                    <a:gd name="T2" fmla="*/ 123 w 259"/>
                    <a:gd name="T3" fmla="*/ 49 h 288"/>
                    <a:gd name="T4" fmla="*/ 130 w 259"/>
                    <a:gd name="T5" fmla="*/ 44 h 288"/>
                    <a:gd name="T6" fmla="*/ 137 w 259"/>
                    <a:gd name="T7" fmla="*/ 49 h 288"/>
                    <a:gd name="T8" fmla="*/ 214 w 259"/>
                    <a:gd name="T9" fmla="*/ 288 h 288"/>
                    <a:gd name="T10" fmla="*/ 259 w 259"/>
                    <a:gd name="T11" fmla="*/ 288 h 288"/>
                    <a:gd name="T12" fmla="*/ 178 w 259"/>
                    <a:gd name="T13" fmla="*/ 35 h 288"/>
                    <a:gd name="T14" fmla="*/ 130 w 259"/>
                    <a:gd name="T15" fmla="*/ 0 h 288"/>
                    <a:gd name="T16" fmla="*/ 82 w 259"/>
                    <a:gd name="T17" fmla="*/ 35 h 288"/>
                    <a:gd name="T18" fmla="*/ 0 w 259"/>
                    <a:gd name="T19" fmla="*/ 288 h 288"/>
                    <a:gd name="T20" fmla="*/ 46 w 259"/>
                    <a:gd name="T21"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46" y="288"/>
                      </a:moveTo>
                      <a:cubicBezTo>
                        <a:pt x="123" y="49"/>
                        <a:pt x="123" y="49"/>
                        <a:pt x="123" y="49"/>
                      </a:cubicBezTo>
                      <a:cubicBezTo>
                        <a:pt x="124" y="46"/>
                        <a:pt x="127" y="44"/>
                        <a:pt x="130" y="44"/>
                      </a:cubicBezTo>
                      <a:cubicBezTo>
                        <a:pt x="133" y="44"/>
                        <a:pt x="136" y="45"/>
                        <a:pt x="137" y="49"/>
                      </a:cubicBezTo>
                      <a:cubicBezTo>
                        <a:pt x="214" y="288"/>
                        <a:pt x="214" y="288"/>
                        <a:pt x="214" y="288"/>
                      </a:cubicBezTo>
                      <a:cubicBezTo>
                        <a:pt x="259" y="288"/>
                        <a:pt x="259" y="288"/>
                        <a:pt x="259" y="288"/>
                      </a:cubicBezTo>
                      <a:cubicBezTo>
                        <a:pt x="178" y="35"/>
                        <a:pt x="178" y="35"/>
                        <a:pt x="178" y="35"/>
                      </a:cubicBezTo>
                      <a:cubicBezTo>
                        <a:pt x="171" y="14"/>
                        <a:pt x="151" y="0"/>
                        <a:pt x="130" y="0"/>
                      </a:cubicBezTo>
                      <a:cubicBezTo>
                        <a:pt x="108" y="0"/>
                        <a:pt x="89" y="14"/>
                        <a:pt x="82" y="35"/>
                      </a:cubicBezTo>
                      <a:cubicBezTo>
                        <a:pt x="0" y="288"/>
                        <a:pt x="0" y="288"/>
                        <a:pt x="0" y="288"/>
                      </a:cubicBezTo>
                      <a:lnTo>
                        <a:pt x="46"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50" name="Freeform 9"/>
                <p:cNvSpPr>
                  <a:spLocks/>
                </p:cNvSpPr>
                <p:nvPr/>
              </p:nvSpPr>
              <p:spPr bwMode="auto">
                <a:xfrm>
                  <a:off x="1591186" y="952348"/>
                  <a:ext cx="279686" cy="390538"/>
                </a:xfrm>
                <a:custGeom>
                  <a:avLst/>
                  <a:gdLst>
                    <a:gd name="T0" fmla="*/ 72 w 208"/>
                    <a:gd name="T1" fmla="*/ 44 h 288"/>
                    <a:gd name="T2" fmla="*/ 208 w 208"/>
                    <a:gd name="T3" fmla="*/ 44 h 288"/>
                    <a:gd name="T4" fmla="*/ 208 w 208"/>
                    <a:gd name="T5" fmla="*/ 0 h 288"/>
                    <a:gd name="T6" fmla="*/ 72 w 208"/>
                    <a:gd name="T7" fmla="*/ 0 h 288"/>
                    <a:gd name="T8" fmla="*/ 0 w 208"/>
                    <a:gd name="T9" fmla="*/ 72 h 288"/>
                    <a:gd name="T10" fmla="*/ 0 w 208"/>
                    <a:gd name="T11" fmla="*/ 216 h 288"/>
                    <a:gd name="T12" fmla="*/ 72 w 208"/>
                    <a:gd name="T13" fmla="*/ 288 h 288"/>
                    <a:gd name="T14" fmla="*/ 208 w 208"/>
                    <a:gd name="T15" fmla="*/ 288 h 288"/>
                    <a:gd name="T16" fmla="*/ 208 w 208"/>
                    <a:gd name="T17" fmla="*/ 245 h 288"/>
                    <a:gd name="T18" fmla="*/ 72 w 208"/>
                    <a:gd name="T19" fmla="*/ 245 h 288"/>
                    <a:gd name="T20" fmla="*/ 43 w 208"/>
                    <a:gd name="T21" fmla="*/ 216 h 288"/>
                    <a:gd name="T22" fmla="*/ 43 w 208"/>
                    <a:gd name="T23" fmla="*/ 166 h 288"/>
                    <a:gd name="T24" fmla="*/ 180 w 208"/>
                    <a:gd name="T25" fmla="*/ 166 h 288"/>
                    <a:gd name="T26" fmla="*/ 180 w 208"/>
                    <a:gd name="T27" fmla="*/ 123 h 288"/>
                    <a:gd name="T28" fmla="*/ 43 w 208"/>
                    <a:gd name="T29" fmla="*/ 123 h 288"/>
                    <a:gd name="T30" fmla="*/ 43 w 208"/>
                    <a:gd name="T31" fmla="*/ 72 h 288"/>
                    <a:gd name="T32" fmla="*/ 72 w 208"/>
                    <a:gd name="T33" fmla="*/ 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88">
                      <a:moveTo>
                        <a:pt x="72" y="44"/>
                      </a:moveTo>
                      <a:cubicBezTo>
                        <a:pt x="208" y="44"/>
                        <a:pt x="208" y="44"/>
                        <a:pt x="208" y="44"/>
                      </a:cubicBezTo>
                      <a:cubicBezTo>
                        <a:pt x="208" y="0"/>
                        <a:pt x="208" y="0"/>
                        <a:pt x="208" y="0"/>
                      </a:cubicBezTo>
                      <a:cubicBezTo>
                        <a:pt x="72" y="0"/>
                        <a:pt x="72" y="0"/>
                        <a:pt x="72" y="0"/>
                      </a:cubicBezTo>
                      <a:cubicBezTo>
                        <a:pt x="32" y="0"/>
                        <a:pt x="0" y="33"/>
                        <a:pt x="0" y="72"/>
                      </a:cubicBezTo>
                      <a:cubicBezTo>
                        <a:pt x="0" y="216"/>
                        <a:pt x="0" y="216"/>
                        <a:pt x="0" y="216"/>
                      </a:cubicBezTo>
                      <a:cubicBezTo>
                        <a:pt x="0" y="256"/>
                        <a:pt x="32" y="288"/>
                        <a:pt x="72" y="288"/>
                      </a:cubicBezTo>
                      <a:cubicBezTo>
                        <a:pt x="208" y="288"/>
                        <a:pt x="208" y="288"/>
                        <a:pt x="208" y="288"/>
                      </a:cubicBezTo>
                      <a:cubicBezTo>
                        <a:pt x="208" y="245"/>
                        <a:pt x="208" y="245"/>
                        <a:pt x="208" y="245"/>
                      </a:cubicBezTo>
                      <a:cubicBezTo>
                        <a:pt x="72" y="245"/>
                        <a:pt x="72" y="245"/>
                        <a:pt x="72" y="245"/>
                      </a:cubicBezTo>
                      <a:cubicBezTo>
                        <a:pt x="56" y="245"/>
                        <a:pt x="43" y="232"/>
                        <a:pt x="43" y="216"/>
                      </a:cubicBezTo>
                      <a:cubicBezTo>
                        <a:pt x="43" y="166"/>
                        <a:pt x="43" y="166"/>
                        <a:pt x="43" y="166"/>
                      </a:cubicBezTo>
                      <a:cubicBezTo>
                        <a:pt x="180" y="166"/>
                        <a:pt x="180" y="166"/>
                        <a:pt x="180" y="166"/>
                      </a:cubicBezTo>
                      <a:cubicBezTo>
                        <a:pt x="180" y="123"/>
                        <a:pt x="180" y="123"/>
                        <a:pt x="180" y="123"/>
                      </a:cubicBezTo>
                      <a:cubicBezTo>
                        <a:pt x="43" y="123"/>
                        <a:pt x="43" y="123"/>
                        <a:pt x="43" y="123"/>
                      </a:cubicBezTo>
                      <a:cubicBezTo>
                        <a:pt x="43" y="72"/>
                        <a:pt x="43" y="72"/>
                        <a:pt x="43" y="72"/>
                      </a:cubicBezTo>
                      <a:cubicBezTo>
                        <a:pt x="43" y="56"/>
                        <a:pt x="56" y="44"/>
                        <a:pt x="72" y="44"/>
                      </a:cubicBez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51" name="Freeform 10"/>
                <p:cNvSpPr>
                  <a:spLocks/>
                </p:cNvSpPr>
                <p:nvPr/>
              </p:nvSpPr>
              <p:spPr bwMode="auto">
                <a:xfrm>
                  <a:off x="2416031" y="952348"/>
                  <a:ext cx="282528" cy="390538"/>
                </a:xfrm>
                <a:custGeom>
                  <a:avLst/>
                  <a:gdLst>
                    <a:gd name="T0" fmla="*/ 497 w 497"/>
                    <a:gd name="T1" fmla="*/ 0 h 687"/>
                    <a:gd name="T2" fmla="*/ 0 w 497"/>
                    <a:gd name="T3" fmla="*/ 0 h 687"/>
                    <a:gd name="T4" fmla="*/ 0 w 497"/>
                    <a:gd name="T5" fmla="*/ 105 h 687"/>
                    <a:gd name="T6" fmla="*/ 198 w 497"/>
                    <a:gd name="T7" fmla="*/ 105 h 687"/>
                    <a:gd name="T8" fmla="*/ 198 w 497"/>
                    <a:gd name="T9" fmla="*/ 687 h 687"/>
                    <a:gd name="T10" fmla="*/ 300 w 497"/>
                    <a:gd name="T11" fmla="*/ 687 h 687"/>
                    <a:gd name="T12" fmla="*/ 300 w 497"/>
                    <a:gd name="T13" fmla="*/ 105 h 687"/>
                    <a:gd name="T14" fmla="*/ 497 w 497"/>
                    <a:gd name="T15" fmla="*/ 105 h 687"/>
                    <a:gd name="T16" fmla="*/ 497 w 497"/>
                    <a:gd name="T17"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7" h="687">
                      <a:moveTo>
                        <a:pt x="497" y="0"/>
                      </a:moveTo>
                      <a:lnTo>
                        <a:pt x="0" y="0"/>
                      </a:lnTo>
                      <a:lnTo>
                        <a:pt x="0" y="105"/>
                      </a:lnTo>
                      <a:lnTo>
                        <a:pt x="198" y="105"/>
                      </a:lnTo>
                      <a:lnTo>
                        <a:pt x="198" y="687"/>
                      </a:lnTo>
                      <a:lnTo>
                        <a:pt x="300" y="687"/>
                      </a:lnTo>
                      <a:lnTo>
                        <a:pt x="300" y="105"/>
                      </a:lnTo>
                      <a:lnTo>
                        <a:pt x="497" y="105"/>
                      </a:lnTo>
                      <a:lnTo>
                        <a:pt x="497"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52" name="Freeform 11"/>
                <p:cNvSpPr>
                  <a:spLocks/>
                </p:cNvSpPr>
                <p:nvPr/>
              </p:nvSpPr>
              <p:spPr bwMode="auto">
                <a:xfrm>
                  <a:off x="3011784" y="952348"/>
                  <a:ext cx="320047" cy="390538"/>
                </a:xfrm>
                <a:custGeom>
                  <a:avLst/>
                  <a:gdLst>
                    <a:gd name="T0" fmla="*/ 155 w 238"/>
                    <a:gd name="T1" fmla="*/ 288 h 288"/>
                    <a:gd name="T2" fmla="*/ 238 w 238"/>
                    <a:gd name="T3" fmla="*/ 206 h 288"/>
                    <a:gd name="T4" fmla="*/ 155 w 238"/>
                    <a:gd name="T5" fmla="*/ 123 h 288"/>
                    <a:gd name="T6" fmla="*/ 83 w 238"/>
                    <a:gd name="T7" fmla="*/ 123 h 288"/>
                    <a:gd name="T8" fmla="*/ 43 w 238"/>
                    <a:gd name="T9" fmla="*/ 83 h 288"/>
                    <a:gd name="T10" fmla="*/ 83 w 238"/>
                    <a:gd name="T11" fmla="*/ 44 h 288"/>
                    <a:gd name="T12" fmla="*/ 223 w 238"/>
                    <a:gd name="T13" fmla="*/ 44 h 288"/>
                    <a:gd name="T14" fmla="*/ 223 w 238"/>
                    <a:gd name="T15" fmla="*/ 0 h 288"/>
                    <a:gd name="T16" fmla="*/ 83 w 238"/>
                    <a:gd name="T17" fmla="*/ 0 h 288"/>
                    <a:gd name="T18" fmla="*/ 0 w 238"/>
                    <a:gd name="T19" fmla="*/ 83 h 288"/>
                    <a:gd name="T20" fmla="*/ 83 w 238"/>
                    <a:gd name="T21" fmla="*/ 166 h 288"/>
                    <a:gd name="T22" fmla="*/ 155 w 238"/>
                    <a:gd name="T23" fmla="*/ 166 h 288"/>
                    <a:gd name="T24" fmla="*/ 194 w 238"/>
                    <a:gd name="T25" fmla="*/ 206 h 288"/>
                    <a:gd name="T26" fmla="*/ 155 w 238"/>
                    <a:gd name="T27" fmla="*/ 245 h 288"/>
                    <a:gd name="T28" fmla="*/ 14 w 238"/>
                    <a:gd name="T29" fmla="*/ 245 h 288"/>
                    <a:gd name="T30" fmla="*/ 14 w 238"/>
                    <a:gd name="T31" fmla="*/ 288 h 288"/>
                    <a:gd name="T32" fmla="*/ 155 w 238"/>
                    <a:gd name="T33"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8" h="288">
                      <a:moveTo>
                        <a:pt x="155" y="288"/>
                      </a:moveTo>
                      <a:cubicBezTo>
                        <a:pt x="201" y="288"/>
                        <a:pt x="238" y="251"/>
                        <a:pt x="238" y="206"/>
                      </a:cubicBezTo>
                      <a:cubicBezTo>
                        <a:pt x="238" y="160"/>
                        <a:pt x="201" y="123"/>
                        <a:pt x="155" y="123"/>
                      </a:cubicBezTo>
                      <a:cubicBezTo>
                        <a:pt x="83" y="123"/>
                        <a:pt x="83" y="123"/>
                        <a:pt x="83" y="123"/>
                      </a:cubicBezTo>
                      <a:cubicBezTo>
                        <a:pt x="61" y="123"/>
                        <a:pt x="43" y="105"/>
                        <a:pt x="43" y="83"/>
                      </a:cubicBezTo>
                      <a:cubicBezTo>
                        <a:pt x="43" y="61"/>
                        <a:pt x="61" y="44"/>
                        <a:pt x="83" y="44"/>
                      </a:cubicBezTo>
                      <a:cubicBezTo>
                        <a:pt x="223" y="44"/>
                        <a:pt x="223" y="44"/>
                        <a:pt x="223" y="44"/>
                      </a:cubicBezTo>
                      <a:cubicBezTo>
                        <a:pt x="223" y="0"/>
                        <a:pt x="223" y="0"/>
                        <a:pt x="223" y="0"/>
                      </a:cubicBezTo>
                      <a:cubicBezTo>
                        <a:pt x="83" y="0"/>
                        <a:pt x="83" y="0"/>
                        <a:pt x="83" y="0"/>
                      </a:cubicBezTo>
                      <a:cubicBezTo>
                        <a:pt x="37" y="0"/>
                        <a:pt x="0" y="37"/>
                        <a:pt x="0" y="83"/>
                      </a:cubicBezTo>
                      <a:cubicBezTo>
                        <a:pt x="0" y="129"/>
                        <a:pt x="37" y="166"/>
                        <a:pt x="83" y="166"/>
                      </a:cubicBezTo>
                      <a:cubicBezTo>
                        <a:pt x="155" y="166"/>
                        <a:pt x="155" y="166"/>
                        <a:pt x="155" y="166"/>
                      </a:cubicBezTo>
                      <a:cubicBezTo>
                        <a:pt x="177" y="166"/>
                        <a:pt x="194" y="184"/>
                        <a:pt x="194" y="206"/>
                      </a:cubicBezTo>
                      <a:cubicBezTo>
                        <a:pt x="194" y="227"/>
                        <a:pt x="177" y="245"/>
                        <a:pt x="155" y="245"/>
                      </a:cubicBezTo>
                      <a:cubicBezTo>
                        <a:pt x="14" y="245"/>
                        <a:pt x="14" y="245"/>
                        <a:pt x="14" y="245"/>
                      </a:cubicBezTo>
                      <a:cubicBezTo>
                        <a:pt x="14" y="288"/>
                        <a:pt x="14" y="288"/>
                        <a:pt x="14" y="288"/>
                      </a:cubicBezTo>
                      <a:lnTo>
                        <a:pt x="155"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53" name="Freeform 12"/>
                <p:cNvSpPr>
                  <a:spLocks noEditPoints="1"/>
                </p:cNvSpPr>
                <p:nvPr/>
              </p:nvSpPr>
              <p:spPr bwMode="auto">
                <a:xfrm>
                  <a:off x="3331830" y="923925"/>
                  <a:ext cx="54005" cy="28423"/>
                </a:xfrm>
                <a:custGeom>
                  <a:avLst/>
                  <a:gdLst>
                    <a:gd name="T0" fmla="*/ 24 w 95"/>
                    <a:gd name="T1" fmla="*/ 50 h 50"/>
                    <a:gd name="T2" fmla="*/ 14 w 95"/>
                    <a:gd name="T3" fmla="*/ 50 h 50"/>
                    <a:gd name="T4" fmla="*/ 14 w 95"/>
                    <a:gd name="T5" fmla="*/ 9 h 50"/>
                    <a:gd name="T6" fmla="*/ 0 w 95"/>
                    <a:gd name="T7" fmla="*/ 9 h 50"/>
                    <a:gd name="T8" fmla="*/ 0 w 95"/>
                    <a:gd name="T9" fmla="*/ 0 h 50"/>
                    <a:gd name="T10" fmla="*/ 38 w 95"/>
                    <a:gd name="T11" fmla="*/ 0 h 50"/>
                    <a:gd name="T12" fmla="*/ 38 w 95"/>
                    <a:gd name="T13" fmla="*/ 9 h 50"/>
                    <a:gd name="T14" fmla="*/ 24 w 95"/>
                    <a:gd name="T15" fmla="*/ 9 h 50"/>
                    <a:gd name="T16" fmla="*/ 24 w 95"/>
                    <a:gd name="T17" fmla="*/ 50 h 50"/>
                    <a:gd name="T18" fmla="*/ 69 w 95"/>
                    <a:gd name="T19" fmla="*/ 38 h 50"/>
                    <a:gd name="T20" fmla="*/ 73 w 95"/>
                    <a:gd name="T21" fmla="*/ 28 h 50"/>
                    <a:gd name="T22" fmla="*/ 85 w 95"/>
                    <a:gd name="T23" fmla="*/ 0 h 50"/>
                    <a:gd name="T24" fmla="*/ 95 w 95"/>
                    <a:gd name="T25" fmla="*/ 0 h 50"/>
                    <a:gd name="T26" fmla="*/ 95 w 95"/>
                    <a:gd name="T27" fmla="*/ 50 h 50"/>
                    <a:gd name="T28" fmla="*/ 85 w 95"/>
                    <a:gd name="T29" fmla="*/ 50 h 50"/>
                    <a:gd name="T30" fmla="*/ 85 w 95"/>
                    <a:gd name="T31" fmla="*/ 26 h 50"/>
                    <a:gd name="T32" fmla="*/ 85 w 95"/>
                    <a:gd name="T33" fmla="*/ 16 h 50"/>
                    <a:gd name="T34" fmla="*/ 83 w 95"/>
                    <a:gd name="T35" fmla="*/ 23 h 50"/>
                    <a:gd name="T36" fmla="*/ 73 w 95"/>
                    <a:gd name="T37" fmla="*/ 50 h 50"/>
                    <a:gd name="T38" fmla="*/ 66 w 95"/>
                    <a:gd name="T39" fmla="*/ 50 h 50"/>
                    <a:gd name="T40" fmla="*/ 57 w 95"/>
                    <a:gd name="T41" fmla="*/ 23 h 50"/>
                    <a:gd name="T42" fmla="*/ 54 w 95"/>
                    <a:gd name="T43" fmla="*/ 16 h 50"/>
                    <a:gd name="T44" fmla="*/ 54 w 95"/>
                    <a:gd name="T45" fmla="*/ 26 h 50"/>
                    <a:gd name="T46" fmla="*/ 54 w 95"/>
                    <a:gd name="T47" fmla="*/ 50 h 50"/>
                    <a:gd name="T48" fmla="*/ 45 w 95"/>
                    <a:gd name="T49" fmla="*/ 50 h 50"/>
                    <a:gd name="T50" fmla="*/ 45 w 95"/>
                    <a:gd name="T51" fmla="*/ 0 h 50"/>
                    <a:gd name="T52" fmla="*/ 54 w 95"/>
                    <a:gd name="T53" fmla="*/ 0 h 50"/>
                    <a:gd name="T54" fmla="*/ 66 w 95"/>
                    <a:gd name="T55" fmla="*/ 28 h 50"/>
                    <a:gd name="T56" fmla="*/ 69 w 95"/>
                    <a:gd name="T57"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50">
                      <a:moveTo>
                        <a:pt x="24" y="50"/>
                      </a:moveTo>
                      <a:lnTo>
                        <a:pt x="14" y="50"/>
                      </a:lnTo>
                      <a:lnTo>
                        <a:pt x="14" y="9"/>
                      </a:lnTo>
                      <a:lnTo>
                        <a:pt x="0" y="9"/>
                      </a:lnTo>
                      <a:lnTo>
                        <a:pt x="0" y="0"/>
                      </a:lnTo>
                      <a:lnTo>
                        <a:pt x="38" y="0"/>
                      </a:lnTo>
                      <a:lnTo>
                        <a:pt x="38" y="9"/>
                      </a:lnTo>
                      <a:lnTo>
                        <a:pt x="24" y="9"/>
                      </a:lnTo>
                      <a:lnTo>
                        <a:pt x="24" y="50"/>
                      </a:lnTo>
                      <a:close/>
                      <a:moveTo>
                        <a:pt x="69" y="38"/>
                      </a:moveTo>
                      <a:lnTo>
                        <a:pt x="73" y="28"/>
                      </a:lnTo>
                      <a:lnTo>
                        <a:pt x="85" y="0"/>
                      </a:lnTo>
                      <a:lnTo>
                        <a:pt x="95" y="0"/>
                      </a:lnTo>
                      <a:lnTo>
                        <a:pt x="95" y="50"/>
                      </a:lnTo>
                      <a:lnTo>
                        <a:pt x="85" y="50"/>
                      </a:lnTo>
                      <a:lnTo>
                        <a:pt x="85" y="26"/>
                      </a:lnTo>
                      <a:lnTo>
                        <a:pt x="85" y="16"/>
                      </a:lnTo>
                      <a:lnTo>
                        <a:pt x="83" y="23"/>
                      </a:lnTo>
                      <a:lnTo>
                        <a:pt x="73" y="50"/>
                      </a:lnTo>
                      <a:lnTo>
                        <a:pt x="66" y="50"/>
                      </a:lnTo>
                      <a:lnTo>
                        <a:pt x="57" y="23"/>
                      </a:lnTo>
                      <a:lnTo>
                        <a:pt x="54" y="16"/>
                      </a:lnTo>
                      <a:lnTo>
                        <a:pt x="54" y="26"/>
                      </a:lnTo>
                      <a:lnTo>
                        <a:pt x="54" y="50"/>
                      </a:lnTo>
                      <a:lnTo>
                        <a:pt x="45" y="50"/>
                      </a:lnTo>
                      <a:lnTo>
                        <a:pt x="45" y="0"/>
                      </a:lnTo>
                      <a:lnTo>
                        <a:pt x="54" y="0"/>
                      </a:lnTo>
                      <a:lnTo>
                        <a:pt x="66" y="28"/>
                      </a:lnTo>
                      <a:lnTo>
                        <a:pt x="69" y="3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grpSp>
          <p:pic>
            <p:nvPicPr>
              <p:cNvPr id="45" name="Picture 44" descr="Veritas_TII_tagline.eps"/>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683991" y="5692494"/>
                <a:ext cx="2165858" cy="243267"/>
              </a:xfrm>
              <a:prstGeom prst="rect">
                <a:avLst/>
              </a:prstGeom>
            </p:spPr>
          </p:pic>
        </p:grpSp>
      </p:grpSp>
      <p:sp>
        <p:nvSpPr>
          <p:cNvPr id="56" name="TextBox 55"/>
          <p:cNvSpPr txBox="1"/>
          <p:nvPr userDrawn="1"/>
        </p:nvSpPr>
        <p:spPr>
          <a:xfrm>
            <a:off x="3922776" y="2194560"/>
            <a:ext cx="6920484" cy="439312"/>
          </a:xfrm>
          <a:prstGeom prst="rect">
            <a:avLst/>
          </a:prstGeom>
          <a:noFill/>
        </p:spPr>
        <p:txBody>
          <a:bodyPr wrap="square" lIns="0" tIns="0" rIns="0" bIns="0" rtlCol="0">
            <a:spAutoFit/>
          </a:bodyPr>
          <a:lstStyle/>
          <a:p>
            <a:pPr algn="r">
              <a:lnSpc>
                <a:spcPct val="90000"/>
              </a:lnSpc>
            </a:pPr>
            <a:r>
              <a:rPr sz="3200" b="1" dirty="0">
                <a:solidFill>
                  <a:srgbClr val="414142"/>
                </a:solidFill>
                <a:latin typeface="Corbel" panose="020B0503020204020204" pitchFamily="34" charset="0"/>
              </a:rPr>
              <a:t>Thank you!</a:t>
            </a:r>
          </a:p>
        </p:txBody>
      </p:sp>
      <p:sp>
        <p:nvSpPr>
          <p:cNvPr id="57" name="Text Placeholder 22"/>
          <p:cNvSpPr>
            <a:spLocks noGrp="1"/>
          </p:cNvSpPr>
          <p:nvPr>
            <p:ph type="body" sz="quarter" idx="10" hasCustomPrompt="1"/>
          </p:nvPr>
        </p:nvSpPr>
        <p:spPr>
          <a:xfrm>
            <a:off x="3922776" y="2941721"/>
            <a:ext cx="6920484" cy="403225"/>
          </a:xfrm>
        </p:spPr>
        <p:txBody>
          <a:bodyPr lIns="0" rIns="0">
            <a:noAutofit/>
          </a:bodyPr>
          <a:lstStyle>
            <a:lvl1pPr marL="0" indent="0" algn="r">
              <a:spcBef>
                <a:spcPts val="0"/>
              </a:spcBef>
              <a:buNone/>
              <a:defRPr sz="2400">
                <a:solidFill>
                  <a:srgbClr val="6A7171"/>
                </a:solidFill>
                <a:latin typeface="Corbel" panose="020B0503020204020204" pitchFamily="34" charset="0"/>
              </a:defRPr>
            </a:lvl1pPr>
            <a:lvl2pPr marL="0" indent="0">
              <a:spcBef>
                <a:spcPts val="0"/>
              </a:spcBef>
              <a:buNone/>
              <a:defRPr sz="2400">
                <a:solidFill>
                  <a:schemeClr val="accent1"/>
                </a:solidFill>
              </a:defRPr>
            </a:lvl2pPr>
            <a:lvl3pPr marL="0" indent="0">
              <a:spcBef>
                <a:spcPts val="0"/>
              </a:spcBef>
              <a:buNone/>
              <a:defRPr sz="2400">
                <a:solidFill>
                  <a:schemeClr val="accent1"/>
                </a:solidFill>
              </a:defRPr>
            </a:lvl3pPr>
            <a:lvl4pPr marL="0" indent="0">
              <a:spcBef>
                <a:spcPts val="0"/>
              </a:spcBef>
              <a:buNone/>
              <a:defRPr sz="2400">
                <a:solidFill>
                  <a:schemeClr val="accent1"/>
                </a:solidFill>
              </a:defRPr>
            </a:lvl4pPr>
            <a:lvl5pPr marL="0" indent="0">
              <a:spcBef>
                <a:spcPts val="0"/>
              </a:spcBef>
              <a:buNone/>
              <a:defRPr sz="2400">
                <a:solidFill>
                  <a:schemeClr val="accent1"/>
                </a:solidFill>
              </a:defRPr>
            </a:lvl5pPr>
            <a:lvl6pPr marL="0" indent="0">
              <a:spcBef>
                <a:spcPts val="0"/>
              </a:spcBef>
              <a:buNone/>
              <a:defRPr sz="2400">
                <a:solidFill>
                  <a:schemeClr val="accent1"/>
                </a:solidFill>
              </a:defRPr>
            </a:lvl6pPr>
            <a:lvl7pPr marL="0" indent="0">
              <a:spcBef>
                <a:spcPts val="0"/>
              </a:spcBef>
              <a:buNone/>
              <a:defRPr sz="2400">
                <a:solidFill>
                  <a:schemeClr val="accent1"/>
                </a:solidFill>
              </a:defRPr>
            </a:lvl7pPr>
            <a:lvl8pPr marL="0" indent="0">
              <a:spcBef>
                <a:spcPts val="0"/>
              </a:spcBef>
              <a:buNone/>
              <a:defRPr sz="2400">
                <a:solidFill>
                  <a:schemeClr val="accent1"/>
                </a:solidFill>
              </a:defRPr>
            </a:lvl8pPr>
            <a:lvl9pPr marL="0" indent="0">
              <a:spcBef>
                <a:spcPts val="0"/>
              </a:spcBef>
              <a:buNone/>
              <a:defRPr sz="2400">
                <a:solidFill>
                  <a:schemeClr val="accent1"/>
                </a:solidFill>
              </a:defRPr>
            </a:lvl9pPr>
          </a:lstStyle>
          <a:p>
            <a:pPr lvl="0"/>
            <a:r>
              <a:rPr dirty="0"/>
              <a:t>Click to add presenter’s name</a:t>
            </a:r>
          </a:p>
        </p:txBody>
      </p:sp>
      <p:sp>
        <p:nvSpPr>
          <p:cNvPr id="58" name="Text Placeholder 22"/>
          <p:cNvSpPr>
            <a:spLocks noGrp="1"/>
          </p:cNvSpPr>
          <p:nvPr>
            <p:ph type="body" sz="quarter" idx="11" hasCustomPrompt="1"/>
          </p:nvPr>
        </p:nvSpPr>
        <p:spPr>
          <a:xfrm>
            <a:off x="3922776" y="3825093"/>
            <a:ext cx="6920482" cy="651930"/>
          </a:xfrm>
        </p:spPr>
        <p:txBody>
          <a:bodyPr lIns="0" tIns="0" rIns="0">
            <a:noAutofit/>
          </a:bodyPr>
          <a:lstStyle>
            <a:lvl1pPr marL="0" indent="0" algn="r">
              <a:spcBef>
                <a:spcPts val="300"/>
              </a:spcBef>
              <a:spcAft>
                <a:spcPts val="300"/>
              </a:spcAft>
              <a:buNone/>
              <a:defRPr sz="2000">
                <a:solidFill>
                  <a:srgbClr val="6A7171"/>
                </a:solidFill>
                <a:latin typeface="Corbel" panose="020B0503020204020204" pitchFamily="34" charset="0"/>
              </a:defRPr>
            </a:lvl1pPr>
            <a:lvl2pPr marL="0" indent="0">
              <a:spcBef>
                <a:spcPts val="0"/>
              </a:spcBef>
              <a:buNone/>
              <a:defRPr sz="2400">
                <a:solidFill>
                  <a:schemeClr val="tx1"/>
                </a:solidFill>
              </a:defRPr>
            </a:lvl2pPr>
            <a:lvl3pPr marL="0" indent="0">
              <a:spcBef>
                <a:spcPts val="0"/>
              </a:spcBef>
              <a:buNone/>
              <a:defRPr sz="2400">
                <a:solidFill>
                  <a:schemeClr val="tx1"/>
                </a:solidFill>
              </a:defRPr>
            </a:lvl3pPr>
            <a:lvl4pPr marL="0" indent="0">
              <a:spcBef>
                <a:spcPts val="0"/>
              </a:spcBef>
              <a:buNone/>
              <a:defRPr sz="2400">
                <a:solidFill>
                  <a:schemeClr val="tx1"/>
                </a:solidFill>
              </a:defRPr>
            </a:lvl4pPr>
            <a:lvl5pPr marL="0" indent="0">
              <a:spcBef>
                <a:spcPts val="0"/>
              </a:spcBef>
              <a:buNone/>
              <a:defRPr sz="2400">
                <a:solidFill>
                  <a:schemeClr val="tx1"/>
                </a:solidFill>
              </a:defRPr>
            </a:lvl5pPr>
            <a:lvl6pPr marL="0" indent="0">
              <a:spcBef>
                <a:spcPts val="0"/>
              </a:spcBef>
              <a:buNone/>
              <a:defRPr sz="2400">
                <a:solidFill>
                  <a:schemeClr val="tx1"/>
                </a:solidFill>
              </a:defRPr>
            </a:lvl6pPr>
            <a:lvl7pPr marL="0" indent="0">
              <a:spcBef>
                <a:spcPts val="0"/>
              </a:spcBef>
              <a:buNone/>
              <a:defRPr sz="2400">
                <a:solidFill>
                  <a:schemeClr val="tx1"/>
                </a:solidFill>
              </a:defRPr>
            </a:lvl7pPr>
            <a:lvl8pPr marL="0" indent="0">
              <a:spcBef>
                <a:spcPts val="0"/>
              </a:spcBef>
              <a:buNone/>
              <a:defRPr sz="2400">
                <a:solidFill>
                  <a:schemeClr val="tx1"/>
                </a:solidFill>
              </a:defRPr>
            </a:lvl8pPr>
            <a:lvl9pPr marL="0" indent="0">
              <a:spcBef>
                <a:spcPts val="0"/>
              </a:spcBef>
              <a:buNone/>
              <a:defRPr sz="2400">
                <a:solidFill>
                  <a:schemeClr val="tx1"/>
                </a:solidFill>
              </a:defRPr>
            </a:lvl9pPr>
          </a:lstStyle>
          <a:p>
            <a:pPr lvl="0"/>
            <a:r>
              <a:rPr dirty="0"/>
              <a:t>Presenter’s email</a:t>
            </a:r>
            <a:br>
              <a:rPr dirty="0"/>
            </a:br>
            <a:r>
              <a:rPr dirty="0"/>
              <a:t>Presenter’s phone</a:t>
            </a:r>
          </a:p>
        </p:txBody>
      </p:sp>
    </p:spTree>
    <p:extLst>
      <p:ext uri="{BB962C8B-B14F-4D97-AF65-F5344CB8AC3E}">
        <p14:creationId xmlns:p14="http://schemas.microsoft.com/office/powerpoint/2010/main" val="1104536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1_Transition">
    <p:spTree>
      <p:nvGrpSpPr>
        <p:cNvPr id="1" name=""/>
        <p:cNvGrpSpPr/>
        <p:nvPr/>
      </p:nvGrpSpPr>
      <p:grpSpPr>
        <a:xfrm>
          <a:off x="0" y="0"/>
          <a:ext cx="0" cy="0"/>
          <a:chOff x="0" y="0"/>
          <a:chExt cx="0" cy="0"/>
        </a:xfrm>
      </p:grpSpPr>
      <p:pic>
        <p:nvPicPr>
          <p:cNvPr id="4" name="Picture 3" descr="red-RGB-vert-lores.jp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
            <a:ext cx="7059494" cy="3038593"/>
          </a:xfrm>
          <a:prstGeom prst="rect">
            <a:avLst/>
          </a:prstGeom>
        </p:spPr>
      </p:pic>
      <p:sp>
        <p:nvSpPr>
          <p:cNvPr id="2" name="Title 1"/>
          <p:cNvSpPr>
            <a:spLocks noGrp="1"/>
          </p:cNvSpPr>
          <p:nvPr>
            <p:ph type="title"/>
          </p:nvPr>
        </p:nvSpPr>
        <p:spPr>
          <a:xfrm>
            <a:off x="3896872" y="1942831"/>
            <a:ext cx="6943210" cy="1393825"/>
          </a:xfrm>
        </p:spPr>
        <p:txBody>
          <a:bodyPr anchor="b">
            <a:noAutofit/>
          </a:bodyPr>
          <a:lstStyle>
            <a:lvl1pPr algn="r">
              <a:defRPr sz="3200" b="0" cap="none" baseline="0"/>
            </a:lvl1pPr>
          </a:lstStyle>
          <a:p>
            <a:r>
              <a:rPr lang="en-US"/>
              <a:t>Click to edit Master title style</a:t>
            </a:r>
            <a:endParaRPr dirty="0"/>
          </a:p>
        </p:txBody>
      </p:sp>
      <p:sp>
        <p:nvSpPr>
          <p:cNvPr id="3" name="Text Placeholder 2"/>
          <p:cNvSpPr>
            <a:spLocks noGrp="1"/>
          </p:cNvSpPr>
          <p:nvPr>
            <p:ph type="body" idx="1"/>
          </p:nvPr>
        </p:nvSpPr>
        <p:spPr>
          <a:xfrm>
            <a:off x="3896871" y="3874736"/>
            <a:ext cx="6943210" cy="664327"/>
          </a:xfrm>
        </p:spPr>
        <p:txBody>
          <a:bodyPr anchor="t">
            <a:noAutofit/>
          </a:bodyPr>
          <a:lstStyle>
            <a:lvl1pPr marL="0" indent="0" algn="r">
              <a:spcBef>
                <a:spcPts val="0"/>
              </a:spcBef>
              <a:buNone/>
              <a:defRPr sz="2400">
                <a:solidFill>
                  <a:srgbClr val="838B8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a:xfrm>
            <a:off x="5328949" y="6425184"/>
            <a:ext cx="1422400" cy="182880"/>
          </a:xfrm>
        </p:spPr>
        <p:txBody>
          <a:bodyPr/>
          <a:lstStyle/>
          <a:p>
            <a:endParaRPr lang="en-US"/>
          </a:p>
        </p:txBody>
      </p:sp>
      <p:sp>
        <p:nvSpPr>
          <p:cNvPr id="8" name="Footer Placeholder 7"/>
          <p:cNvSpPr>
            <a:spLocks noGrp="1"/>
          </p:cNvSpPr>
          <p:nvPr>
            <p:ph type="ftr" sz="quarter" idx="11"/>
          </p:nvPr>
        </p:nvSpPr>
        <p:spPr>
          <a:xfrm>
            <a:off x="2031183" y="6425184"/>
            <a:ext cx="3191933" cy="182880"/>
          </a:xfrm>
        </p:spPr>
        <p:txBody>
          <a:bodyPr/>
          <a:lstStyle>
            <a:lvl1pPr>
              <a:defRPr>
                <a:latin typeface="Corbel"/>
              </a:defRPr>
            </a:lvl1pPr>
          </a:lstStyle>
          <a:p>
            <a:r>
              <a:rPr lang="en-US"/>
              <a:t>Veritas Technologies LLC</a:t>
            </a:r>
            <a:endParaRPr lang="en-US" dirty="0"/>
          </a:p>
        </p:txBody>
      </p:sp>
      <p:sp>
        <p:nvSpPr>
          <p:cNvPr id="9" name="Slide Number Placeholder 8"/>
          <p:cNvSpPr>
            <a:spLocks noGrp="1"/>
          </p:cNvSpPr>
          <p:nvPr>
            <p:ph type="sldNum" sz="quarter" idx="12"/>
          </p:nvPr>
        </p:nvSpPr>
        <p:spPr>
          <a:xfrm>
            <a:off x="1258557" y="6425184"/>
            <a:ext cx="406400" cy="182880"/>
          </a:xfrm>
        </p:spPr>
        <p:txBody>
          <a:bodyPr/>
          <a:lstStyle/>
          <a:p>
            <a:pPr algn="l"/>
            <a:fld id="{C1960183-D323-4677-9D78-78D1D39B0029}" type="slidenum">
              <a:rPr lang="en-US" smtClean="0"/>
              <a:pPr algn="l"/>
              <a:t>‹#›</a:t>
            </a:fld>
            <a:endParaRPr lang="en-US"/>
          </a:p>
        </p:txBody>
      </p:sp>
      <p:grpSp>
        <p:nvGrpSpPr>
          <p:cNvPr id="32" name="Group 31"/>
          <p:cNvGrpSpPr/>
          <p:nvPr/>
        </p:nvGrpSpPr>
        <p:grpSpPr>
          <a:xfrm>
            <a:off x="8686253" y="5458199"/>
            <a:ext cx="2166422" cy="816226"/>
            <a:chOff x="8683991" y="5119535"/>
            <a:chExt cx="2165858" cy="816226"/>
          </a:xfrm>
        </p:grpSpPr>
        <p:grpSp>
          <p:nvGrpSpPr>
            <p:cNvPr id="33" name="Group 32"/>
            <p:cNvGrpSpPr/>
            <p:nvPr userDrawn="1"/>
          </p:nvGrpSpPr>
          <p:grpSpPr>
            <a:xfrm>
              <a:off x="8683991" y="5119535"/>
              <a:ext cx="2165858" cy="428625"/>
              <a:chOff x="1219977" y="923925"/>
              <a:chExt cx="2165858" cy="428625"/>
            </a:xfrm>
          </p:grpSpPr>
          <p:sp>
            <p:nvSpPr>
              <p:cNvPr id="35" name="Freeform 5"/>
              <p:cNvSpPr>
                <a:spLocks/>
              </p:cNvSpPr>
              <p:nvPr/>
            </p:nvSpPr>
            <p:spPr bwMode="auto">
              <a:xfrm>
                <a:off x="1931697" y="952348"/>
                <a:ext cx="333690" cy="400202"/>
              </a:xfrm>
              <a:custGeom>
                <a:avLst/>
                <a:gdLst>
                  <a:gd name="T0" fmla="*/ 43 w 248"/>
                  <a:gd name="T1" fmla="*/ 65 h 295"/>
                  <a:gd name="T2" fmla="*/ 64 w 248"/>
                  <a:gd name="T3" fmla="*/ 44 h 295"/>
                  <a:gd name="T4" fmla="*/ 158 w 248"/>
                  <a:gd name="T5" fmla="*/ 44 h 295"/>
                  <a:gd name="T6" fmla="*/ 192 w 248"/>
                  <a:gd name="T7" fmla="*/ 67 h 295"/>
                  <a:gd name="T8" fmla="*/ 171 w 248"/>
                  <a:gd name="T9" fmla="*/ 113 h 295"/>
                  <a:gd name="T10" fmla="*/ 98 w 248"/>
                  <a:gd name="T11" fmla="*/ 140 h 295"/>
                  <a:gd name="T12" fmla="*/ 67 w 248"/>
                  <a:gd name="T13" fmla="*/ 204 h 295"/>
                  <a:gd name="T14" fmla="*/ 94 w 248"/>
                  <a:gd name="T15" fmla="*/ 234 h 295"/>
                  <a:gd name="T16" fmla="*/ 230 w 248"/>
                  <a:gd name="T17" fmla="*/ 295 h 295"/>
                  <a:gd name="T18" fmla="*/ 230 w 248"/>
                  <a:gd name="T19" fmla="*/ 248 h 295"/>
                  <a:gd name="T20" fmla="*/ 111 w 248"/>
                  <a:gd name="T21" fmla="*/ 195 h 295"/>
                  <a:gd name="T22" fmla="*/ 107 w 248"/>
                  <a:gd name="T23" fmla="*/ 190 h 295"/>
                  <a:gd name="T24" fmla="*/ 112 w 248"/>
                  <a:gd name="T25" fmla="*/ 179 h 295"/>
                  <a:gd name="T26" fmla="*/ 186 w 248"/>
                  <a:gd name="T27" fmla="*/ 154 h 295"/>
                  <a:gd name="T28" fmla="*/ 232 w 248"/>
                  <a:gd name="T29" fmla="*/ 51 h 295"/>
                  <a:gd name="T30" fmla="*/ 158 w 248"/>
                  <a:gd name="T31" fmla="*/ 0 h 295"/>
                  <a:gd name="T32" fmla="*/ 64 w 248"/>
                  <a:gd name="T33" fmla="*/ 0 h 295"/>
                  <a:gd name="T34" fmla="*/ 0 w 248"/>
                  <a:gd name="T35" fmla="*/ 65 h 295"/>
                  <a:gd name="T36" fmla="*/ 0 w 248"/>
                  <a:gd name="T37" fmla="*/ 288 h 295"/>
                  <a:gd name="T38" fmla="*/ 43 w 248"/>
                  <a:gd name="T39" fmla="*/ 288 h 295"/>
                  <a:gd name="T40" fmla="*/ 43 w 248"/>
                  <a:gd name="T41" fmla="*/ 6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8" h="295">
                    <a:moveTo>
                      <a:pt x="43" y="65"/>
                    </a:moveTo>
                    <a:cubicBezTo>
                      <a:pt x="43" y="53"/>
                      <a:pt x="52" y="44"/>
                      <a:pt x="64" y="44"/>
                    </a:cubicBezTo>
                    <a:cubicBezTo>
                      <a:pt x="158" y="44"/>
                      <a:pt x="158" y="44"/>
                      <a:pt x="158" y="44"/>
                    </a:cubicBezTo>
                    <a:cubicBezTo>
                      <a:pt x="172" y="44"/>
                      <a:pt x="186" y="52"/>
                      <a:pt x="192" y="67"/>
                    </a:cubicBezTo>
                    <a:cubicBezTo>
                      <a:pt x="199" y="85"/>
                      <a:pt x="189" y="106"/>
                      <a:pt x="171" y="113"/>
                    </a:cubicBezTo>
                    <a:cubicBezTo>
                      <a:pt x="98" y="140"/>
                      <a:pt x="98" y="140"/>
                      <a:pt x="98" y="140"/>
                    </a:cubicBezTo>
                    <a:cubicBezTo>
                      <a:pt x="72" y="149"/>
                      <a:pt x="58" y="178"/>
                      <a:pt x="67" y="204"/>
                    </a:cubicBezTo>
                    <a:cubicBezTo>
                      <a:pt x="72" y="218"/>
                      <a:pt x="82" y="228"/>
                      <a:pt x="94" y="234"/>
                    </a:cubicBezTo>
                    <a:cubicBezTo>
                      <a:pt x="230" y="295"/>
                      <a:pt x="230" y="295"/>
                      <a:pt x="230" y="295"/>
                    </a:cubicBezTo>
                    <a:cubicBezTo>
                      <a:pt x="230" y="248"/>
                      <a:pt x="230" y="248"/>
                      <a:pt x="230" y="248"/>
                    </a:cubicBezTo>
                    <a:cubicBezTo>
                      <a:pt x="111" y="195"/>
                      <a:pt x="111" y="195"/>
                      <a:pt x="111" y="195"/>
                    </a:cubicBezTo>
                    <a:cubicBezTo>
                      <a:pt x="109" y="195"/>
                      <a:pt x="107" y="193"/>
                      <a:pt x="107" y="190"/>
                    </a:cubicBezTo>
                    <a:cubicBezTo>
                      <a:pt x="105" y="186"/>
                      <a:pt x="107" y="181"/>
                      <a:pt x="112" y="179"/>
                    </a:cubicBezTo>
                    <a:cubicBezTo>
                      <a:pt x="186" y="154"/>
                      <a:pt x="186" y="154"/>
                      <a:pt x="186" y="154"/>
                    </a:cubicBezTo>
                    <a:cubicBezTo>
                      <a:pt x="227" y="138"/>
                      <a:pt x="248" y="92"/>
                      <a:pt x="232" y="51"/>
                    </a:cubicBezTo>
                    <a:cubicBezTo>
                      <a:pt x="220" y="20"/>
                      <a:pt x="190" y="0"/>
                      <a:pt x="158" y="0"/>
                    </a:cubicBezTo>
                    <a:cubicBezTo>
                      <a:pt x="64" y="0"/>
                      <a:pt x="64" y="0"/>
                      <a:pt x="64" y="0"/>
                    </a:cubicBezTo>
                    <a:cubicBezTo>
                      <a:pt x="29" y="0"/>
                      <a:pt x="0" y="29"/>
                      <a:pt x="0" y="65"/>
                    </a:cubicBezTo>
                    <a:cubicBezTo>
                      <a:pt x="0" y="288"/>
                      <a:pt x="0" y="288"/>
                      <a:pt x="0" y="288"/>
                    </a:cubicBezTo>
                    <a:cubicBezTo>
                      <a:pt x="43" y="288"/>
                      <a:pt x="43" y="288"/>
                      <a:pt x="43" y="288"/>
                    </a:cubicBezTo>
                    <a:lnTo>
                      <a:pt x="43" y="65"/>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sz="1800" dirty="0">
                  <a:latin typeface="Corbel"/>
                </a:endParaRPr>
              </a:p>
            </p:txBody>
          </p:sp>
          <p:sp>
            <p:nvSpPr>
              <p:cNvPr id="36" name="Rectangle 6"/>
              <p:cNvSpPr>
                <a:spLocks noChangeArrowheads="1"/>
              </p:cNvSpPr>
              <p:nvPr/>
            </p:nvSpPr>
            <p:spPr bwMode="auto">
              <a:xfrm>
                <a:off x="2309728" y="952348"/>
                <a:ext cx="57415" cy="390538"/>
              </a:xfrm>
              <a:prstGeom prst="rect">
                <a:avLst/>
              </a:prstGeom>
              <a:solidFill>
                <a:srgbClr val="B1181E"/>
              </a:solidFill>
              <a:ln>
                <a:noFill/>
              </a:ln>
              <a:extLst/>
            </p:spPr>
            <p:txBody>
              <a:bodyPr vert="horz" wrap="square" lIns="91440" tIns="45720" rIns="91440" bIns="45720" numCol="1" anchor="t" anchorCtr="0" compatLnSpc="1">
                <a:prstTxWarp prst="textNoShape">
                  <a:avLst/>
                </a:prstTxWarp>
              </a:bodyPr>
              <a:lstStyle/>
              <a:p>
                <a:endParaRPr sz="1800" dirty="0">
                  <a:latin typeface="Corbel"/>
                </a:endParaRPr>
              </a:p>
            </p:txBody>
          </p:sp>
          <p:sp>
            <p:nvSpPr>
              <p:cNvPr id="37" name="Freeform 7"/>
              <p:cNvSpPr>
                <a:spLocks/>
              </p:cNvSpPr>
              <p:nvPr/>
            </p:nvSpPr>
            <p:spPr bwMode="auto">
              <a:xfrm>
                <a:off x="1219977" y="952348"/>
                <a:ext cx="348470" cy="390538"/>
              </a:xfrm>
              <a:custGeom>
                <a:avLst/>
                <a:gdLst>
                  <a:gd name="T0" fmla="*/ 214 w 259"/>
                  <a:gd name="T1" fmla="*/ 0 h 288"/>
                  <a:gd name="T2" fmla="*/ 137 w 259"/>
                  <a:gd name="T3" fmla="*/ 240 h 288"/>
                  <a:gd name="T4" fmla="*/ 130 w 259"/>
                  <a:gd name="T5" fmla="*/ 245 h 288"/>
                  <a:gd name="T6" fmla="*/ 123 w 259"/>
                  <a:gd name="T7" fmla="*/ 240 h 288"/>
                  <a:gd name="T8" fmla="*/ 45 w 259"/>
                  <a:gd name="T9" fmla="*/ 0 h 288"/>
                  <a:gd name="T10" fmla="*/ 0 w 259"/>
                  <a:gd name="T11" fmla="*/ 0 h 288"/>
                  <a:gd name="T12" fmla="*/ 82 w 259"/>
                  <a:gd name="T13" fmla="*/ 254 h 288"/>
                  <a:gd name="T14" fmla="*/ 130 w 259"/>
                  <a:gd name="T15" fmla="*/ 288 h 288"/>
                  <a:gd name="T16" fmla="*/ 178 w 259"/>
                  <a:gd name="T17" fmla="*/ 254 h 288"/>
                  <a:gd name="T18" fmla="*/ 259 w 259"/>
                  <a:gd name="T19" fmla="*/ 0 h 288"/>
                  <a:gd name="T20" fmla="*/ 214 w 259"/>
                  <a:gd name="T21" fmla="*/ 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214" y="0"/>
                    </a:moveTo>
                    <a:cubicBezTo>
                      <a:pt x="137" y="240"/>
                      <a:pt x="137" y="240"/>
                      <a:pt x="137" y="240"/>
                    </a:cubicBezTo>
                    <a:cubicBezTo>
                      <a:pt x="136" y="243"/>
                      <a:pt x="133" y="245"/>
                      <a:pt x="130" y="245"/>
                    </a:cubicBezTo>
                    <a:cubicBezTo>
                      <a:pt x="127" y="245"/>
                      <a:pt x="124" y="243"/>
                      <a:pt x="123" y="240"/>
                    </a:cubicBezTo>
                    <a:cubicBezTo>
                      <a:pt x="45" y="0"/>
                      <a:pt x="45" y="0"/>
                      <a:pt x="45" y="0"/>
                    </a:cubicBezTo>
                    <a:cubicBezTo>
                      <a:pt x="0" y="0"/>
                      <a:pt x="0" y="0"/>
                      <a:pt x="0" y="0"/>
                    </a:cubicBezTo>
                    <a:cubicBezTo>
                      <a:pt x="82" y="254"/>
                      <a:pt x="82" y="254"/>
                      <a:pt x="82" y="254"/>
                    </a:cubicBezTo>
                    <a:cubicBezTo>
                      <a:pt x="89" y="275"/>
                      <a:pt x="108" y="288"/>
                      <a:pt x="130" y="288"/>
                    </a:cubicBezTo>
                    <a:cubicBezTo>
                      <a:pt x="151" y="288"/>
                      <a:pt x="171" y="275"/>
                      <a:pt x="178" y="254"/>
                    </a:cubicBezTo>
                    <a:cubicBezTo>
                      <a:pt x="259" y="0"/>
                      <a:pt x="259" y="0"/>
                      <a:pt x="259" y="0"/>
                    </a:cubicBezTo>
                    <a:lnTo>
                      <a:pt x="214"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sz="1800" dirty="0">
                  <a:latin typeface="Corbel"/>
                </a:endParaRPr>
              </a:p>
            </p:txBody>
          </p:sp>
          <p:sp>
            <p:nvSpPr>
              <p:cNvPr id="38" name="Freeform 8"/>
              <p:cNvSpPr>
                <a:spLocks/>
              </p:cNvSpPr>
              <p:nvPr/>
            </p:nvSpPr>
            <p:spPr bwMode="auto">
              <a:xfrm>
                <a:off x="2655355" y="952348"/>
                <a:ext cx="348470" cy="390538"/>
              </a:xfrm>
              <a:custGeom>
                <a:avLst/>
                <a:gdLst>
                  <a:gd name="T0" fmla="*/ 46 w 259"/>
                  <a:gd name="T1" fmla="*/ 288 h 288"/>
                  <a:gd name="T2" fmla="*/ 123 w 259"/>
                  <a:gd name="T3" fmla="*/ 49 h 288"/>
                  <a:gd name="T4" fmla="*/ 130 w 259"/>
                  <a:gd name="T5" fmla="*/ 44 h 288"/>
                  <a:gd name="T6" fmla="*/ 137 w 259"/>
                  <a:gd name="T7" fmla="*/ 49 h 288"/>
                  <a:gd name="T8" fmla="*/ 214 w 259"/>
                  <a:gd name="T9" fmla="*/ 288 h 288"/>
                  <a:gd name="T10" fmla="*/ 259 w 259"/>
                  <a:gd name="T11" fmla="*/ 288 h 288"/>
                  <a:gd name="T12" fmla="*/ 178 w 259"/>
                  <a:gd name="T13" fmla="*/ 35 h 288"/>
                  <a:gd name="T14" fmla="*/ 130 w 259"/>
                  <a:gd name="T15" fmla="*/ 0 h 288"/>
                  <a:gd name="T16" fmla="*/ 82 w 259"/>
                  <a:gd name="T17" fmla="*/ 35 h 288"/>
                  <a:gd name="T18" fmla="*/ 0 w 259"/>
                  <a:gd name="T19" fmla="*/ 288 h 288"/>
                  <a:gd name="T20" fmla="*/ 46 w 259"/>
                  <a:gd name="T21"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46" y="288"/>
                    </a:moveTo>
                    <a:cubicBezTo>
                      <a:pt x="123" y="49"/>
                      <a:pt x="123" y="49"/>
                      <a:pt x="123" y="49"/>
                    </a:cubicBezTo>
                    <a:cubicBezTo>
                      <a:pt x="124" y="46"/>
                      <a:pt x="127" y="44"/>
                      <a:pt x="130" y="44"/>
                    </a:cubicBezTo>
                    <a:cubicBezTo>
                      <a:pt x="133" y="44"/>
                      <a:pt x="136" y="45"/>
                      <a:pt x="137" y="49"/>
                    </a:cubicBezTo>
                    <a:cubicBezTo>
                      <a:pt x="214" y="288"/>
                      <a:pt x="214" y="288"/>
                      <a:pt x="214" y="288"/>
                    </a:cubicBezTo>
                    <a:cubicBezTo>
                      <a:pt x="259" y="288"/>
                      <a:pt x="259" y="288"/>
                      <a:pt x="259" y="288"/>
                    </a:cubicBezTo>
                    <a:cubicBezTo>
                      <a:pt x="178" y="35"/>
                      <a:pt x="178" y="35"/>
                      <a:pt x="178" y="35"/>
                    </a:cubicBezTo>
                    <a:cubicBezTo>
                      <a:pt x="171" y="14"/>
                      <a:pt x="151" y="0"/>
                      <a:pt x="130" y="0"/>
                    </a:cubicBezTo>
                    <a:cubicBezTo>
                      <a:pt x="108" y="0"/>
                      <a:pt x="89" y="14"/>
                      <a:pt x="82" y="35"/>
                    </a:cubicBezTo>
                    <a:cubicBezTo>
                      <a:pt x="0" y="288"/>
                      <a:pt x="0" y="288"/>
                      <a:pt x="0" y="288"/>
                    </a:cubicBezTo>
                    <a:lnTo>
                      <a:pt x="46"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sz="1800" dirty="0">
                  <a:latin typeface="Corbel"/>
                </a:endParaRPr>
              </a:p>
            </p:txBody>
          </p:sp>
          <p:sp>
            <p:nvSpPr>
              <p:cNvPr id="39" name="Freeform 9"/>
              <p:cNvSpPr>
                <a:spLocks/>
              </p:cNvSpPr>
              <p:nvPr/>
            </p:nvSpPr>
            <p:spPr bwMode="auto">
              <a:xfrm>
                <a:off x="1591186" y="952348"/>
                <a:ext cx="279686" cy="390538"/>
              </a:xfrm>
              <a:custGeom>
                <a:avLst/>
                <a:gdLst>
                  <a:gd name="T0" fmla="*/ 72 w 208"/>
                  <a:gd name="T1" fmla="*/ 44 h 288"/>
                  <a:gd name="T2" fmla="*/ 208 w 208"/>
                  <a:gd name="T3" fmla="*/ 44 h 288"/>
                  <a:gd name="T4" fmla="*/ 208 w 208"/>
                  <a:gd name="T5" fmla="*/ 0 h 288"/>
                  <a:gd name="T6" fmla="*/ 72 w 208"/>
                  <a:gd name="T7" fmla="*/ 0 h 288"/>
                  <a:gd name="T8" fmla="*/ 0 w 208"/>
                  <a:gd name="T9" fmla="*/ 72 h 288"/>
                  <a:gd name="T10" fmla="*/ 0 w 208"/>
                  <a:gd name="T11" fmla="*/ 216 h 288"/>
                  <a:gd name="T12" fmla="*/ 72 w 208"/>
                  <a:gd name="T13" fmla="*/ 288 h 288"/>
                  <a:gd name="T14" fmla="*/ 208 w 208"/>
                  <a:gd name="T15" fmla="*/ 288 h 288"/>
                  <a:gd name="T16" fmla="*/ 208 w 208"/>
                  <a:gd name="T17" fmla="*/ 245 h 288"/>
                  <a:gd name="T18" fmla="*/ 72 w 208"/>
                  <a:gd name="T19" fmla="*/ 245 h 288"/>
                  <a:gd name="T20" fmla="*/ 43 w 208"/>
                  <a:gd name="T21" fmla="*/ 216 h 288"/>
                  <a:gd name="T22" fmla="*/ 43 w 208"/>
                  <a:gd name="T23" fmla="*/ 166 h 288"/>
                  <a:gd name="T24" fmla="*/ 180 w 208"/>
                  <a:gd name="T25" fmla="*/ 166 h 288"/>
                  <a:gd name="T26" fmla="*/ 180 w 208"/>
                  <a:gd name="T27" fmla="*/ 123 h 288"/>
                  <a:gd name="T28" fmla="*/ 43 w 208"/>
                  <a:gd name="T29" fmla="*/ 123 h 288"/>
                  <a:gd name="T30" fmla="*/ 43 w 208"/>
                  <a:gd name="T31" fmla="*/ 72 h 288"/>
                  <a:gd name="T32" fmla="*/ 72 w 208"/>
                  <a:gd name="T33" fmla="*/ 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88">
                    <a:moveTo>
                      <a:pt x="72" y="44"/>
                    </a:moveTo>
                    <a:cubicBezTo>
                      <a:pt x="208" y="44"/>
                      <a:pt x="208" y="44"/>
                      <a:pt x="208" y="44"/>
                    </a:cubicBezTo>
                    <a:cubicBezTo>
                      <a:pt x="208" y="0"/>
                      <a:pt x="208" y="0"/>
                      <a:pt x="208" y="0"/>
                    </a:cubicBezTo>
                    <a:cubicBezTo>
                      <a:pt x="72" y="0"/>
                      <a:pt x="72" y="0"/>
                      <a:pt x="72" y="0"/>
                    </a:cubicBezTo>
                    <a:cubicBezTo>
                      <a:pt x="32" y="0"/>
                      <a:pt x="0" y="33"/>
                      <a:pt x="0" y="72"/>
                    </a:cubicBezTo>
                    <a:cubicBezTo>
                      <a:pt x="0" y="216"/>
                      <a:pt x="0" y="216"/>
                      <a:pt x="0" y="216"/>
                    </a:cubicBezTo>
                    <a:cubicBezTo>
                      <a:pt x="0" y="256"/>
                      <a:pt x="32" y="288"/>
                      <a:pt x="72" y="288"/>
                    </a:cubicBezTo>
                    <a:cubicBezTo>
                      <a:pt x="208" y="288"/>
                      <a:pt x="208" y="288"/>
                      <a:pt x="208" y="288"/>
                    </a:cubicBezTo>
                    <a:cubicBezTo>
                      <a:pt x="208" y="245"/>
                      <a:pt x="208" y="245"/>
                      <a:pt x="208" y="245"/>
                    </a:cubicBezTo>
                    <a:cubicBezTo>
                      <a:pt x="72" y="245"/>
                      <a:pt x="72" y="245"/>
                      <a:pt x="72" y="245"/>
                    </a:cubicBezTo>
                    <a:cubicBezTo>
                      <a:pt x="56" y="245"/>
                      <a:pt x="43" y="232"/>
                      <a:pt x="43" y="216"/>
                    </a:cubicBezTo>
                    <a:cubicBezTo>
                      <a:pt x="43" y="166"/>
                      <a:pt x="43" y="166"/>
                      <a:pt x="43" y="166"/>
                    </a:cubicBezTo>
                    <a:cubicBezTo>
                      <a:pt x="180" y="166"/>
                      <a:pt x="180" y="166"/>
                      <a:pt x="180" y="166"/>
                    </a:cubicBezTo>
                    <a:cubicBezTo>
                      <a:pt x="180" y="123"/>
                      <a:pt x="180" y="123"/>
                      <a:pt x="180" y="123"/>
                    </a:cubicBezTo>
                    <a:cubicBezTo>
                      <a:pt x="43" y="123"/>
                      <a:pt x="43" y="123"/>
                      <a:pt x="43" y="123"/>
                    </a:cubicBezTo>
                    <a:cubicBezTo>
                      <a:pt x="43" y="72"/>
                      <a:pt x="43" y="72"/>
                      <a:pt x="43" y="72"/>
                    </a:cubicBezTo>
                    <a:cubicBezTo>
                      <a:pt x="43" y="56"/>
                      <a:pt x="56" y="44"/>
                      <a:pt x="72" y="44"/>
                    </a:cubicBez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sz="1800" dirty="0">
                  <a:latin typeface="Corbel"/>
                </a:endParaRPr>
              </a:p>
            </p:txBody>
          </p:sp>
          <p:sp>
            <p:nvSpPr>
              <p:cNvPr id="40" name="Freeform 10"/>
              <p:cNvSpPr>
                <a:spLocks/>
              </p:cNvSpPr>
              <p:nvPr/>
            </p:nvSpPr>
            <p:spPr bwMode="auto">
              <a:xfrm>
                <a:off x="2416031" y="952348"/>
                <a:ext cx="282528" cy="390538"/>
              </a:xfrm>
              <a:custGeom>
                <a:avLst/>
                <a:gdLst>
                  <a:gd name="T0" fmla="*/ 497 w 497"/>
                  <a:gd name="T1" fmla="*/ 0 h 687"/>
                  <a:gd name="T2" fmla="*/ 0 w 497"/>
                  <a:gd name="T3" fmla="*/ 0 h 687"/>
                  <a:gd name="T4" fmla="*/ 0 w 497"/>
                  <a:gd name="T5" fmla="*/ 105 h 687"/>
                  <a:gd name="T6" fmla="*/ 198 w 497"/>
                  <a:gd name="T7" fmla="*/ 105 h 687"/>
                  <a:gd name="T8" fmla="*/ 198 w 497"/>
                  <a:gd name="T9" fmla="*/ 687 h 687"/>
                  <a:gd name="T10" fmla="*/ 300 w 497"/>
                  <a:gd name="T11" fmla="*/ 687 h 687"/>
                  <a:gd name="T12" fmla="*/ 300 w 497"/>
                  <a:gd name="T13" fmla="*/ 105 h 687"/>
                  <a:gd name="T14" fmla="*/ 497 w 497"/>
                  <a:gd name="T15" fmla="*/ 105 h 687"/>
                  <a:gd name="T16" fmla="*/ 497 w 497"/>
                  <a:gd name="T17"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7" h="687">
                    <a:moveTo>
                      <a:pt x="497" y="0"/>
                    </a:moveTo>
                    <a:lnTo>
                      <a:pt x="0" y="0"/>
                    </a:lnTo>
                    <a:lnTo>
                      <a:pt x="0" y="105"/>
                    </a:lnTo>
                    <a:lnTo>
                      <a:pt x="198" y="105"/>
                    </a:lnTo>
                    <a:lnTo>
                      <a:pt x="198" y="687"/>
                    </a:lnTo>
                    <a:lnTo>
                      <a:pt x="300" y="687"/>
                    </a:lnTo>
                    <a:lnTo>
                      <a:pt x="300" y="105"/>
                    </a:lnTo>
                    <a:lnTo>
                      <a:pt x="497" y="105"/>
                    </a:lnTo>
                    <a:lnTo>
                      <a:pt x="497"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sz="1800" dirty="0">
                  <a:latin typeface="Corbel"/>
                </a:endParaRPr>
              </a:p>
            </p:txBody>
          </p:sp>
          <p:sp>
            <p:nvSpPr>
              <p:cNvPr id="41" name="Freeform 11"/>
              <p:cNvSpPr>
                <a:spLocks/>
              </p:cNvSpPr>
              <p:nvPr/>
            </p:nvSpPr>
            <p:spPr bwMode="auto">
              <a:xfrm>
                <a:off x="3011784" y="952348"/>
                <a:ext cx="320047" cy="390538"/>
              </a:xfrm>
              <a:custGeom>
                <a:avLst/>
                <a:gdLst>
                  <a:gd name="T0" fmla="*/ 155 w 238"/>
                  <a:gd name="T1" fmla="*/ 288 h 288"/>
                  <a:gd name="T2" fmla="*/ 238 w 238"/>
                  <a:gd name="T3" fmla="*/ 206 h 288"/>
                  <a:gd name="T4" fmla="*/ 155 w 238"/>
                  <a:gd name="T5" fmla="*/ 123 h 288"/>
                  <a:gd name="T6" fmla="*/ 83 w 238"/>
                  <a:gd name="T7" fmla="*/ 123 h 288"/>
                  <a:gd name="T8" fmla="*/ 43 w 238"/>
                  <a:gd name="T9" fmla="*/ 83 h 288"/>
                  <a:gd name="T10" fmla="*/ 83 w 238"/>
                  <a:gd name="T11" fmla="*/ 44 h 288"/>
                  <a:gd name="T12" fmla="*/ 223 w 238"/>
                  <a:gd name="T13" fmla="*/ 44 h 288"/>
                  <a:gd name="T14" fmla="*/ 223 w 238"/>
                  <a:gd name="T15" fmla="*/ 0 h 288"/>
                  <a:gd name="T16" fmla="*/ 83 w 238"/>
                  <a:gd name="T17" fmla="*/ 0 h 288"/>
                  <a:gd name="T18" fmla="*/ 0 w 238"/>
                  <a:gd name="T19" fmla="*/ 83 h 288"/>
                  <a:gd name="T20" fmla="*/ 83 w 238"/>
                  <a:gd name="T21" fmla="*/ 166 h 288"/>
                  <a:gd name="T22" fmla="*/ 155 w 238"/>
                  <a:gd name="T23" fmla="*/ 166 h 288"/>
                  <a:gd name="T24" fmla="*/ 194 w 238"/>
                  <a:gd name="T25" fmla="*/ 206 h 288"/>
                  <a:gd name="T26" fmla="*/ 155 w 238"/>
                  <a:gd name="T27" fmla="*/ 245 h 288"/>
                  <a:gd name="T28" fmla="*/ 14 w 238"/>
                  <a:gd name="T29" fmla="*/ 245 h 288"/>
                  <a:gd name="T30" fmla="*/ 14 w 238"/>
                  <a:gd name="T31" fmla="*/ 288 h 288"/>
                  <a:gd name="T32" fmla="*/ 155 w 238"/>
                  <a:gd name="T33"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8" h="288">
                    <a:moveTo>
                      <a:pt x="155" y="288"/>
                    </a:moveTo>
                    <a:cubicBezTo>
                      <a:pt x="201" y="288"/>
                      <a:pt x="238" y="251"/>
                      <a:pt x="238" y="206"/>
                    </a:cubicBezTo>
                    <a:cubicBezTo>
                      <a:pt x="238" y="160"/>
                      <a:pt x="201" y="123"/>
                      <a:pt x="155" y="123"/>
                    </a:cubicBezTo>
                    <a:cubicBezTo>
                      <a:pt x="83" y="123"/>
                      <a:pt x="83" y="123"/>
                      <a:pt x="83" y="123"/>
                    </a:cubicBezTo>
                    <a:cubicBezTo>
                      <a:pt x="61" y="123"/>
                      <a:pt x="43" y="105"/>
                      <a:pt x="43" y="83"/>
                    </a:cubicBezTo>
                    <a:cubicBezTo>
                      <a:pt x="43" y="61"/>
                      <a:pt x="61" y="44"/>
                      <a:pt x="83" y="44"/>
                    </a:cubicBezTo>
                    <a:cubicBezTo>
                      <a:pt x="223" y="44"/>
                      <a:pt x="223" y="44"/>
                      <a:pt x="223" y="44"/>
                    </a:cubicBezTo>
                    <a:cubicBezTo>
                      <a:pt x="223" y="0"/>
                      <a:pt x="223" y="0"/>
                      <a:pt x="223" y="0"/>
                    </a:cubicBezTo>
                    <a:cubicBezTo>
                      <a:pt x="83" y="0"/>
                      <a:pt x="83" y="0"/>
                      <a:pt x="83" y="0"/>
                    </a:cubicBezTo>
                    <a:cubicBezTo>
                      <a:pt x="37" y="0"/>
                      <a:pt x="0" y="37"/>
                      <a:pt x="0" y="83"/>
                    </a:cubicBezTo>
                    <a:cubicBezTo>
                      <a:pt x="0" y="129"/>
                      <a:pt x="37" y="166"/>
                      <a:pt x="83" y="166"/>
                    </a:cubicBezTo>
                    <a:cubicBezTo>
                      <a:pt x="155" y="166"/>
                      <a:pt x="155" y="166"/>
                      <a:pt x="155" y="166"/>
                    </a:cubicBezTo>
                    <a:cubicBezTo>
                      <a:pt x="177" y="166"/>
                      <a:pt x="194" y="184"/>
                      <a:pt x="194" y="206"/>
                    </a:cubicBezTo>
                    <a:cubicBezTo>
                      <a:pt x="194" y="227"/>
                      <a:pt x="177" y="245"/>
                      <a:pt x="155" y="245"/>
                    </a:cubicBezTo>
                    <a:cubicBezTo>
                      <a:pt x="14" y="245"/>
                      <a:pt x="14" y="245"/>
                      <a:pt x="14" y="245"/>
                    </a:cubicBezTo>
                    <a:cubicBezTo>
                      <a:pt x="14" y="288"/>
                      <a:pt x="14" y="288"/>
                      <a:pt x="14" y="288"/>
                    </a:cubicBezTo>
                    <a:lnTo>
                      <a:pt x="155"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sz="1800" dirty="0">
                  <a:latin typeface="Corbel"/>
                </a:endParaRPr>
              </a:p>
            </p:txBody>
          </p:sp>
          <p:sp>
            <p:nvSpPr>
              <p:cNvPr id="42" name="Freeform 12"/>
              <p:cNvSpPr>
                <a:spLocks noEditPoints="1"/>
              </p:cNvSpPr>
              <p:nvPr/>
            </p:nvSpPr>
            <p:spPr bwMode="auto">
              <a:xfrm>
                <a:off x="3331830" y="923925"/>
                <a:ext cx="54005" cy="28423"/>
              </a:xfrm>
              <a:custGeom>
                <a:avLst/>
                <a:gdLst>
                  <a:gd name="T0" fmla="*/ 24 w 95"/>
                  <a:gd name="T1" fmla="*/ 50 h 50"/>
                  <a:gd name="T2" fmla="*/ 14 w 95"/>
                  <a:gd name="T3" fmla="*/ 50 h 50"/>
                  <a:gd name="T4" fmla="*/ 14 w 95"/>
                  <a:gd name="T5" fmla="*/ 9 h 50"/>
                  <a:gd name="T6" fmla="*/ 0 w 95"/>
                  <a:gd name="T7" fmla="*/ 9 h 50"/>
                  <a:gd name="T8" fmla="*/ 0 w 95"/>
                  <a:gd name="T9" fmla="*/ 0 h 50"/>
                  <a:gd name="T10" fmla="*/ 38 w 95"/>
                  <a:gd name="T11" fmla="*/ 0 h 50"/>
                  <a:gd name="T12" fmla="*/ 38 w 95"/>
                  <a:gd name="T13" fmla="*/ 9 h 50"/>
                  <a:gd name="T14" fmla="*/ 24 w 95"/>
                  <a:gd name="T15" fmla="*/ 9 h 50"/>
                  <a:gd name="T16" fmla="*/ 24 w 95"/>
                  <a:gd name="T17" fmla="*/ 50 h 50"/>
                  <a:gd name="T18" fmla="*/ 69 w 95"/>
                  <a:gd name="T19" fmla="*/ 38 h 50"/>
                  <a:gd name="T20" fmla="*/ 73 w 95"/>
                  <a:gd name="T21" fmla="*/ 28 h 50"/>
                  <a:gd name="T22" fmla="*/ 85 w 95"/>
                  <a:gd name="T23" fmla="*/ 0 h 50"/>
                  <a:gd name="T24" fmla="*/ 95 w 95"/>
                  <a:gd name="T25" fmla="*/ 0 h 50"/>
                  <a:gd name="T26" fmla="*/ 95 w 95"/>
                  <a:gd name="T27" fmla="*/ 50 h 50"/>
                  <a:gd name="T28" fmla="*/ 85 w 95"/>
                  <a:gd name="T29" fmla="*/ 50 h 50"/>
                  <a:gd name="T30" fmla="*/ 85 w 95"/>
                  <a:gd name="T31" fmla="*/ 26 h 50"/>
                  <a:gd name="T32" fmla="*/ 85 w 95"/>
                  <a:gd name="T33" fmla="*/ 16 h 50"/>
                  <a:gd name="T34" fmla="*/ 83 w 95"/>
                  <a:gd name="T35" fmla="*/ 23 h 50"/>
                  <a:gd name="T36" fmla="*/ 73 w 95"/>
                  <a:gd name="T37" fmla="*/ 50 h 50"/>
                  <a:gd name="T38" fmla="*/ 66 w 95"/>
                  <a:gd name="T39" fmla="*/ 50 h 50"/>
                  <a:gd name="T40" fmla="*/ 57 w 95"/>
                  <a:gd name="T41" fmla="*/ 23 h 50"/>
                  <a:gd name="T42" fmla="*/ 54 w 95"/>
                  <a:gd name="T43" fmla="*/ 16 h 50"/>
                  <a:gd name="T44" fmla="*/ 54 w 95"/>
                  <a:gd name="T45" fmla="*/ 26 h 50"/>
                  <a:gd name="T46" fmla="*/ 54 w 95"/>
                  <a:gd name="T47" fmla="*/ 50 h 50"/>
                  <a:gd name="T48" fmla="*/ 45 w 95"/>
                  <a:gd name="T49" fmla="*/ 50 h 50"/>
                  <a:gd name="T50" fmla="*/ 45 w 95"/>
                  <a:gd name="T51" fmla="*/ 0 h 50"/>
                  <a:gd name="T52" fmla="*/ 54 w 95"/>
                  <a:gd name="T53" fmla="*/ 0 h 50"/>
                  <a:gd name="T54" fmla="*/ 66 w 95"/>
                  <a:gd name="T55" fmla="*/ 28 h 50"/>
                  <a:gd name="T56" fmla="*/ 69 w 95"/>
                  <a:gd name="T57"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50">
                    <a:moveTo>
                      <a:pt x="24" y="50"/>
                    </a:moveTo>
                    <a:lnTo>
                      <a:pt x="14" y="50"/>
                    </a:lnTo>
                    <a:lnTo>
                      <a:pt x="14" y="9"/>
                    </a:lnTo>
                    <a:lnTo>
                      <a:pt x="0" y="9"/>
                    </a:lnTo>
                    <a:lnTo>
                      <a:pt x="0" y="0"/>
                    </a:lnTo>
                    <a:lnTo>
                      <a:pt x="38" y="0"/>
                    </a:lnTo>
                    <a:lnTo>
                      <a:pt x="38" y="9"/>
                    </a:lnTo>
                    <a:lnTo>
                      <a:pt x="24" y="9"/>
                    </a:lnTo>
                    <a:lnTo>
                      <a:pt x="24" y="50"/>
                    </a:lnTo>
                    <a:close/>
                    <a:moveTo>
                      <a:pt x="69" y="38"/>
                    </a:moveTo>
                    <a:lnTo>
                      <a:pt x="73" y="28"/>
                    </a:lnTo>
                    <a:lnTo>
                      <a:pt x="85" y="0"/>
                    </a:lnTo>
                    <a:lnTo>
                      <a:pt x="95" y="0"/>
                    </a:lnTo>
                    <a:lnTo>
                      <a:pt x="95" y="50"/>
                    </a:lnTo>
                    <a:lnTo>
                      <a:pt x="85" y="50"/>
                    </a:lnTo>
                    <a:lnTo>
                      <a:pt x="85" y="26"/>
                    </a:lnTo>
                    <a:lnTo>
                      <a:pt x="85" y="16"/>
                    </a:lnTo>
                    <a:lnTo>
                      <a:pt x="83" y="23"/>
                    </a:lnTo>
                    <a:lnTo>
                      <a:pt x="73" y="50"/>
                    </a:lnTo>
                    <a:lnTo>
                      <a:pt x="66" y="50"/>
                    </a:lnTo>
                    <a:lnTo>
                      <a:pt x="57" y="23"/>
                    </a:lnTo>
                    <a:lnTo>
                      <a:pt x="54" y="16"/>
                    </a:lnTo>
                    <a:lnTo>
                      <a:pt x="54" y="26"/>
                    </a:lnTo>
                    <a:lnTo>
                      <a:pt x="54" y="50"/>
                    </a:lnTo>
                    <a:lnTo>
                      <a:pt x="45" y="50"/>
                    </a:lnTo>
                    <a:lnTo>
                      <a:pt x="45" y="0"/>
                    </a:lnTo>
                    <a:lnTo>
                      <a:pt x="54" y="0"/>
                    </a:lnTo>
                    <a:lnTo>
                      <a:pt x="66" y="28"/>
                    </a:lnTo>
                    <a:lnTo>
                      <a:pt x="69" y="3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sz="1800" dirty="0">
                  <a:latin typeface="Corbel"/>
                </a:endParaRPr>
              </a:p>
            </p:txBody>
          </p:sp>
        </p:grpSp>
        <p:pic>
          <p:nvPicPr>
            <p:cNvPr id="34" name="Picture 33" descr="Veritas_TII_tagline.eps"/>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683991" y="5692494"/>
              <a:ext cx="2165858" cy="243267"/>
            </a:xfrm>
            <a:prstGeom prst="rect">
              <a:avLst/>
            </a:prstGeom>
          </p:spPr>
        </p:pic>
      </p:grpSp>
      <p:cxnSp>
        <p:nvCxnSpPr>
          <p:cNvPr id="23" name="Straight Connector 22"/>
          <p:cNvCxnSpPr/>
          <p:nvPr userDrawn="1"/>
        </p:nvCxnSpPr>
        <p:spPr bwMode="auto">
          <a:xfrm>
            <a:off x="2309975" y="2964175"/>
            <a:ext cx="0" cy="3287677"/>
          </a:xfrm>
          <a:prstGeom prst="line">
            <a:avLst/>
          </a:prstGeom>
          <a:solidFill>
            <a:schemeClr val="accent1"/>
          </a:solidFill>
          <a:ln w="12700" cap="flat" cmpd="sng" algn="ctr">
            <a:solidFill>
              <a:srgbClr val="B1181E"/>
            </a:solidFill>
            <a:prstDash val="solid"/>
            <a:miter lim="800000"/>
            <a:headEnd type="none" w="med" len="med"/>
            <a:tailEnd type="none" w="lg" len="lg"/>
          </a:ln>
          <a:effectLst/>
        </p:spPr>
      </p:cxnSp>
      <p:sp>
        <p:nvSpPr>
          <p:cNvPr id="13" name="TextBox 12"/>
          <p:cNvSpPr txBox="1"/>
          <p:nvPr userDrawn="1"/>
        </p:nvSpPr>
        <p:spPr>
          <a:xfrm>
            <a:off x="-1387508" y="703385"/>
            <a:ext cx="914638" cy="914400"/>
          </a:xfrm>
          <a:prstGeom prst="rect">
            <a:avLst/>
          </a:prstGeom>
        </p:spPr>
        <p:txBody>
          <a:bodyPr vert="horz" wrap="none" lIns="0" tIns="0" rIns="0" bIns="0" rtlCol="0" anchor="b">
            <a:noAutofit/>
          </a:bodyPr>
          <a:lstStyle/>
          <a:p>
            <a:endParaRPr lang="en-US" sz="1800" dirty="0"/>
          </a:p>
        </p:txBody>
      </p:sp>
    </p:spTree>
    <p:extLst>
      <p:ext uri="{BB962C8B-B14F-4D97-AF65-F5344CB8AC3E}">
        <p14:creationId xmlns:p14="http://schemas.microsoft.com/office/powerpoint/2010/main" val="3927373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6" name="Date Placeholder 5"/>
          <p:cNvSpPr>
            <a:spLocks noGrp="1"/>
          </p:cNvSpPr>
          <p:nvPr>
            <p:ph type="dt" sz="half" idx="10"/>
          </p:nvPr>
        </p:nvSpPr>
        <p:spPr/>
        <p:txBody>
          <a:bodyPr/>
          <a:lstStyle/>
          <a:p>
            <a:r>
              <a:rPr lang="en-US"/>
              <a:t>Date</a:t>
            </a:r>
          </a:p>
        </p:txBody>
      </p:sp>
      <p:sp>
        <p:nvSpPr>
          <p:cNvPr id="7" name="Footer Placeholder 6"/>
          <p:cNvSpPr>
            <a:spLocks noGrp="1"/>
          </p:cNvSpPr>
          <p:nvPr>
            <p:ph type="ftr" sz="quarter" idx="11"/>
          </p:nvPr>
        </p:nvSpPr>
        <p:spPr/>
        <p:txBody>
          <a:bodyPr/>
          <a:lstStyle/>
          <a:p>
            <a:r>
              <a:rPr lang="en-US">
                <a:latin typeface="Corbel"/>
              </a:rPr>
              <a:t>Copyright © </a:t>
            </a:r>
            <a:r>
              <a:rPr lang="is-IS">
                <a:latin typeface="Corbel"/>
              </a:rPr>
              <a:t>2017</a:t>
            </a:r>
            <a:r>
              <a:rPr lang="en-US">
                <a:latin typeface="Corbel"/>
              </a:rPr>
              <a:t> Veritas Technologies</a:t>
            </a:r>
            <a:endParaRPr lang="en-US" dirty="0">
              <a:latin typeface="Corbel"/>
            </a:endParaRPr>
          </a:p>
        </p:txBody>
      </p:sp>
      <p:sp>
        <p:nvSpPr>
          <p:cNvPr id="8" name="Slide Number Placeholder 7"/>
          <p:cNvSpPr>
            <a:spLocks noGrp="1"/>
          </p:cNvSpPr>
          <p:nvPr>
            <p:ph type="sldNum" sz="quarter" idx="12"/>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84706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3" y="304800"/>
            <a:ext cx="10972797" cy="8382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09600" y="1371602"/>
            <a:ext cx="5242560" cy="609599"/>
          </a:xfrm>
        </p:spPr>
        <p:txBody>
          <a:bodyPr anchor="ctr">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057400"/>
            <a:ext cx="5242560" cy="3886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339841" y="1371600"/>
            <a:ext cx="5242560" cy="612648"/>
          </a:xfrm>
        </p:spPr>
        <p:txBody>
          <a:bodyPr anchor="ctr">
            <a:no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1" y="2057400"/>
            <a:ext cx="5242560" cy="38862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0" name="Date Placeholder 9"/>
          <p:cNvSpPr>
            <a:spLocks noGrp="1"/>
          </p:cNvSpPr>
          <p:nvPr>
            <p:ph type="dt" sz="half" idx="10"/>
          </p:nvPr>
        </p:nvSpPr>
        <p:spPr/>
        <p:txBody>
          <a:bodyPr/>
          <a:lstStyle/>
          <a:p>
            <a:r>
              <a:rPr lang="en-US"/>
              <a:t>Date</a:t>
            </a:r>
          </a:p>
        </p:txBody>
      </p:sp>
      <p:sp>
        <p:nvSpPr>
          <p:cNvPr id="11" name="Footer Placeholder 10"/>
          <p:cNvSpPr>
            <a:spLocks noGrp="1"/>
          </p:cNvSpPr>
          <p:nvPr>
            <p:ph type="ftr" sz="quarter" idx="11"/>
          </p:nvPr>
        </p:nvSpPr>
        <p:spPr/>
        <p:txBody>
          <a:bodyPr/>
          <a:lstStyle/>
          <a:p>
            <a:r>
              <a:rPr lang="en-US" dirty="0">
                <a:solidFill>
                  <a:srgbClr val="414142">
                    <a:lumMod val="60000"/>
                    <a:lumOff val="40000"/>
                  </a:srgbClr>
                </a:solidFill>
              </a:rPr>
              <a:t>What’s New in NBU 8.1.2</a:t>
            </a:r>
            <a:endParaRPr lang="en-US" dirty="0">
              <a:latin typeface="Corbel"/>
            </a:endParaRPr>
          </a:p>
        </p:txBody>
      </p:sp>
      <p:sp>
        <p:nvSpPr>
          <p:cNvPr id="12" name="Slide Number Placeholder 11"/>
          <p:cNvSpPr>
            <a:spLocks noGrp="1"/>
          </p:cNvSpPr>
          <p:nvPr>
            <p:ph type="sldNum" sz="quarter" idx="12"/>
          </p:nvPr>
        </p:nvSpPr>
        <p:spPr/>
        <p:txBody>
          <a:bodyPr/>
          <a:lstStyle/>
          <a:p>
            <a:pPr algn="l"/>
            <a:fld id="{C1960183-D323-4677-9D78-78D1D39B0029}" type="slidenum">
              <a:rPr lang="en-US" smtClean="0"/>
              <a:pPr algn="l"/>
              <a:t>‹#›</a:t>
            </a:fld>
            <a:endParaRPr lang="en-US"/>
          </a:p>
        </p:txBody>
      </p:sp>
    </p:spTree>
    <p:extLst>
      <p:ext uri="{BB962C8B-B14F-4D97-AF65-F5344CB8AC3E}">
        <p14:creationId xmlns:p14="http://schemas.microsoft.com/office/powerpoint/2010/main" val="296999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with Name">
    <p:spTree>
      <p:nvGrpSpPr>
        <p:cNvPr id="1" name=""/>
        <p:cNvGrpSpPr/>
        <p:nvPr/>
      </p:nvGrpSpPr>
      <p:grpSpPr>
        <a:xfrm>
          <a:off x="0" y="0"/>
          <a:ext cx="0" cy="0"/>
          <a:chOff x="0" y="0"/>
          <a:chExt cx="0" cy="0"/>
        </a:xfrm>
      </p:grpSpPr>
      <p:grpSp>
        <p:nvGrpSpPr>
          <p:cNvPr id="4" name="Group 3"/>
          <p:cNvGrpSpPr/>
          <p:nvPr userDrawn="1"/>
        </p:nvGrpSpPr>
        <p:grpSpPr>
          <a:xfrm>
            <a:off x="0" y="0"/>
            <a:ext cx="10849849" cy="6858000"/>
            <a:chOff x="0" y="0"/>
            <a:chExt cx="10849849" cy="6858000"/>
          </a:xfrm>
        </p:grpSpPr>
        <p:grpSp>
          <p:nvGrpSpPr>
            <p:cNvPr id="20" name="Group 19"/>
            <p:cNvGrpSpPr/>
            <p:nvPr userDrawn="1"/>
          </p:nvGrpSpPr>
          <p:grpSpPr>
            <a:xfrm>
              <a:off x="0" y="0"/>
              <a:ext cx="10849849" cy="6858000"/>
              <a:chOff x="1215514" y="0"/>
              <a:chExt cx="10849849" cy="6858000"/>
            </a:xfrm>
          </p:grpSpPr>
          <p:pic>
            <p:nvPicPr>
              <p:cNvPr id="21" name="Picture 20" descr="red-RGB-hor-lores.jp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215514" y="0"/>
                <a:ext cx="3554436" cy="6858000"/>
              </a:xfrm>
              <a:prstGeom prst="rect">
                <a:avLst/>
              </a:prstGeom>
            </p:spPr>
          </p:pic>
          <p:cxnSp>
            <p:nvCxnSpPr>
              <p:cNvPr id="22" name="Straight Connector 21"/>
              <p:cNvCxnSpPr/>
              <p:nvPr userDrawn="1"/>
            </p:nvCxnSpPr>
            <p:spPr bwMode="auto">
              <a:xfrm>
                <a:off x="4727229" y="3574878"/>
                <a:ext cx="7338134" cy="0"/>
              </a:xfrm>
              <a:prstGeom prst="line">
                <a:avLst/>
              </a:prstGeom>
              <a:solidFill>
                <a:schemeClr val="accent1"/>
              </a:solidFill>
              <a:ln w="12700" cap="flat" cmpd="sng" algn="ctr">
                <a:solidFill>
                  <a:srgbClr val="B1181E"/>
                </a:solidFill>
                <a:prstDash val="solid"/>
                <a:miter lim="800000"/>
                <a:headEnd type="none" w="med" len="med"/>
                <a:tailEnd type="none" w="lg" len="lg"/>
              </a:ln>
              <a:effectLst/>
            </p:spPr>
          </p:cxnSp>
        </p:grpSp>
        <p:grpSp>
          <p:nvGrpSpPr>
            <p:cNvPr id="23" name="Group 22"/>
            <p:cNvGrpSpPr/>
            <p:nvPr userDrawn="1"/>
          </p:nvGrpSpPr>
          <p:grpSpPr>
            <a:xfrm>
              <a:off x="8683991" y="5458199"/>
              <a:ext cx="2165858" cy="816226"/>
              <a:chOff x="8683991" y="5119535"/>
              <a:chExt cx="2165858" cy="816226"/>
            </a:xfrm>
          </p:grpSpPr>
          <p:grpSp>
            <p:nvGrpSpPr>
              <p:cNvPr id="24" name="Group 23"/>
              <p:cNvGrpSpPr/>
              <p:nvPr userDrawn="1"/>
            </p:nvGrpSpPr>
            <p:grpSpPr>
              <a:xfrm>
                <a:off x="8683991" y="5119535"/>
                <a:ext cx="2165858" cy="428625"/>
                <a:chOff x="1219977" y="923925"/>
                <a:chExt cx="2165858" cy="428625"/>
              </a:xfrm>
            </p:grpSpPr>
            <p:sp>
              <p:nvSpPr>
                <p:cNvPr id="26" name="Freeform 5"/>
                <p:cNvSpPr>
                  <a:spLocks/>
                </p:cNvSpPr>
                <p:nvPr/>
              </p:nvSpPr>
              <p:spPr bwMode="auto">
                <a:xfrm>
                  <a:off x="1931697" y="952348"/>
                  <a:ext cx="333690" cy="400202"/>
                </a:xfrm>
                <a:custGeom>
                  <a:avLst/>
                  <a:gdLst>
                    <a:gd name="T0" fmla="*/ 43 w 248"/>
                    <a:gd name="T1" fmla="*/ 65 h 295"/>
                    <a:gd name="T2" fmla="*/ 64 w 248"/>
                    <a:gd name="T3" fmla="*/ 44 h 295"/>
                    <a:gd name="T4" fmla="*/ 158 w 248"/>
                    <a:gd name="T5" fmla="*/ 44 h 295"/>
                    <a:gd name="T6" fmla="*/ 192 w 248"/>
                    <a:gd name="T7" fmla="*/ 67 h 295"/>
                    <a:gd name="T8" fmla="*/ 171 w 248"/>
                    <a:gd name="T9" fmla="*/ 113 h 295"/>
                    <a:gd name="T10" fmla="*/ 98 w 248"/>
                    <a:gd name="T11" fmla="*/ 140 h 295"/>
                    <a:gd name="T12" fmla="*/ 67 w 248"/>
                    <a:gd name="T13" fmla="*/ 204 h 295"/>
                    <a:gd name="T14" fmla="*/ 94 w 248"/>
                    <a:gd name="T15" fmla="*/ 234 h 295"/>
                    <a:gd name="T16" fmla="*/ 230 w 248"/>
                    <a:gd name="T17" fmla="*/ 295 h 295"/>
                    <a:gd name="T18" fmla="*/ 230 w 248"/>
                    <a:gd name="T19" fmla="*/ 248 h 295"/>
                    <a:gd name="T20" fmla="*/ 111 w 248"/>
                    <a:gd name="T21" fmla="*/ 195 h 295"/>
                    <a:gd name="T22" fmla="*/ 107 w 248"/>
                    <a:gd name="T23" fmla="*/ 190 h 295"/>
                    <a:gd name="T24" fmla="*/ 112 w 248"/>
                    <a:gd name="T25" fmla="*/ 179 h 295"/>
                    <a:gd name="T26" fmla="*/ 186 w 248"/>
                    <a:gd name="T27" fmla="*/ 154 h 295"/>
                    <a:gd name="T28" fmla="*/ 232 w 248"/>
                    <a:gd name="T29" fmla="*/ 51 h 295"/>
                    <a:gd name="T30" fmla="*/ 158 w 248"/>
                    <a:gd name="T31" fmla="*/ 0 h 295"/>
                    <a:gd name="T32" fmla="*/ 64 w 248"/>
                    <a:gd name="T33" fmla="*/ 0 h 295"/>
                    <a:gd name="T34" fmla="*/ 0 w 248"/>
                    <a:gd name="T35" fmla="*/ 65 h 295"/>
                    <a:gd name="T36" fmla="*/ 0 w 248"/>
                    <a:gd name="T37" fmla="*/ 288 h 295"/>
                    <a:gd name="T38" fmla="*/ 43 w 248"/>
                    <a:gd name="T39" fmla="*/ 288 h 295"/>
                    <a:gd name="T40" fmla="*/ 43 w 248"/>
                    <a:gd name="T41" fmla="*/ 6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8" h="295">
                      <a:moveTo>
                        <a:pt x="43" y="65"/>
                      </a:moveTo>
                      <a:cubicBezTo>
                        <a:pt x="43" y="53"/>
                        <a:pt x="52" y="44"/>
                        <a:pt x="64" y="44"/>
                      </a:cubicBezTo>
                      <a:cubicBezTo>
                        <a:pt x="158" y="44"/>
                        <a:pt x="158" y="44"/>
                        <a:pt x="158" y="44"/>
                      </a:cubicBezTo>
                      <a:cubicBezTo>
                        <a:pt x="172" y="44"/>
                        <a:pt x="186" y="52"/>
                        <a:pt x="192" y="67"/>
                      </a:cubicBezTo>
                      <a:cubicBezTo>
                        <a:pt x="199" y="85"/>
                        <a:pt x="189" y="106"/>
                        <a:pt x="171" y="113"/>
                      </a:cubicBezTo>
                      <a:cubicBezTo>
                        <a:pt x="98" y="140"/>
                        <a:pt x="98" y="140"/>
                        <a:pt x="98" y="140"/>
                      </a:cubicBezTo>
                      <a:cubicBezTo>
                        <a:pt x="72" y="149"/>
                        <a:pt x="58" y="178"/>
                        <a:pt x="67" y="204"/>
                      </a:cubicBezTo>
                      <a:cubicBezTo>
                        <a:pt x="72" y="218"/>
                        <a:pt x="82" y="228"/>
                        <a:pt x="94" y="234"/>
                      </a:cubicBezTo>
                      <a:cubicBezTo>
                        <a:pt x="230" y="295"/>
                        <a:pt x="230" y="295"/>
                        <a:pt x="230" y="295"/>
                      </a:cubicBezTo>
                      <a:cubicBezTo>
                        <a:pt x="230" y="248"/>
                        <a:pt x="230" y="248"/>
                        <a:pt x="230" y="248"/>
                      </a:cubicBezTo>
                      <a:cubicBezTo>
                        <a:pt x="111" y="195"/>
                        <a:pt x="111" y="195"/>
                        <a:pt x="111" y="195"/>
                      </a:cubicBezTo>
                      <a:cubicBezTo>
                        <a:pt x="109" y="195"/>
                        <a:pt x="107" y="193"/>
                        <a:pt x="107" y="190"/>
                      </a:cubicBezTo>
                      <a:cubicBezTo>
                        <a:pt x="105" y="186"/>
                        <a:pt x="107" y="181"/>
                        <a:pt x="112" y="179"/>
                      </a:cubicBezTo>
                      <a:cubicBezTo>
                        <a:pt x="186" y="154"/>
                        <a:pt x="186" y="154"/>
                        <a:pt x="186" y="154"/>
                      </a:cubicBezTo>
                      <a:cubicBezTo>
                        <a:pt x="227" y="138"/>
                        <a:pt x="248" y="92"/>
                        <a:pt x="232" y="51"/>
                      </a:cubicBezTo>
                      <a:cubicBezTo>
                        <a:pt x="220" y="20"/>
                        <a:pt x="190" y="0"/>
                        <a:pt x="158" y="0"/>
                      </a:cubicBezTo>
                      <a:cubicBezTo>
                        <a:pt x="64" y="0"/>
                        <a:pt x="64" y="0"/>
                        <a:pt x="64" y="0"/>
                      </a:cubicBezTo>
                      <a:cubicBezTo>
                        <a:pt x="29" y="0"/>
                        <a:pt x="0" y="29"/>
                        <a:pt x="0" y="65"/>
                      </a:cubicBezTo>
                      <a:cubicBezTo>
                        <a:pt x="0" y="288"/>
                        <a:pt x="0" y="288"/>
                        <a:pt x="0" y="288"/>
                      </a:cubicBezTo>
                      <a:cubicBezTo>
                        <a:pt x="43" y="288"/>
                        <a:pt x="43" y="288"/>
                        <a:pt x="43" y="288"/>
                      </a:cubicBezTo>
                      <a:lnTo>
                        <a:pt x="43" y="65"/>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27" name="Rectangle 6"/>
                <p:cNvSpPr>
                  <a:spLocks noChangeArrowheads="1"/>
                </p:cNvSpPr>
                <p:nvPr/>
              </p:nvSpPr>
              <p:spPr bwMode="auto">
                <a:xfrm>
                  <a:off x="2309728" y="952348"/>
                  <a:ext cx="57415" cy="390538"/>
                </a:xfrm>
                <a:prstGeom prst="rect">
                  <a:avLst/>
                </a:pr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28" name="Freeform 7"/>
                <p:cNvSpPr>
                  <a:spLocks/>
                </p:cNvSpPr>
                <p:nvPr/>
              </p:nvSpPr>
              <p:spPr bwMode="auto">
                <a:xfrm>
                  <a:off x="1219977" y="952348"/>
                  <a:ext cx="348470" cy="390538"/>
                </a:xfrm>
                <a:custGeom>
                  <a:avLst/>
                  <a:gdLst>
                    <a:gd name="T0" fmla="*/ 214 w 259"/>
                    <a:gd name="T1" fmla="*/ 0 h 288"/>
                    <a:gd name="T2" fmla="*/ 137 w 259"/>
                    <a:gd name="T3" fmla="*/ 240 h 288"/>
                    <a:gd name="T4" fmla="*/ 130 w 259"/>
                    <a:gd name="T5" fmla="*/ 245 h 288"/>
                    <a:gd name="T6" fmla="*/ 123 w 259"/>
                    <a:gd name="T7" fmla="*/ 240 h 288"/>
                    <a:gd name="T8" fmla="*/ 45 w 259"/>
                    <a:gd name="T9" fmla="*/ 0 h 288"/>
                    <a:gd name="T10" fmla="*/ 0 w 259"/>
                    <a:gd name="T11" fmla="*/ 0 h 288"/>
                    <a:gd name="T12" fmla="*/ 82 w 259"/>
                    <a:gd name="T13" fmla="*/ 254 h 288"/>
                    <a:gd name="T14" fmla="*/ 130 w 259"/>
                    <a:gd name="T15" fmla="*/ 288 h 288"/>
                    <a:gd name="T16" fmla="*/ 178 w 259"/>
                    <a:gd name="T17" fmla="*/ 254 h 288"/>
                    <a:gd name="T18" fmla="*/ 259 w 259"/>
                    <a:gd name="T19" fmla="*/ 0 h 288"/>
                    <a:gd name="T20" fmla="*/ 214 w 259"/>
                    <a:gd name="T21" fmla="*/ 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214" y="0"/>
                      </a:moveTo>
                      <a:cubicBezTo>
                        <a:pt x="137" y="240"/>
                        <a:pt x="137" y="240"/>
                        <a:pt x="137" y="240"/>
                      </a:cubicBezTo>
                      <a:cubicBezTo>
                        <a:pt x="136" y="243"/>
                        <a:pt x="133" y="245"/>
                        <a:pt x="130" y="245"/>
                      </a:cubicBezTo>
                      <a:cubicBezTo>
                        <a:pt x="127" y="245"/>
                        <a:pt x="124" y="243"/>
                        <a:pt x="123" y="240"/>
                      </a:cubicBezTo>
                      <a:cubicBezTo>
                        <a:pt x="45" y="0"/>
                        <a:pt x="45" y="0"/>
                        <a:pt x="45" y="0"/>
                      </a:cubicBezTo>
                      <a:cubicBezTo>
                        <a:pt x="0" y="0"/>
                        <a:pt x="0" y="0"/>
                        <a:pt x="0" y="0"/>
                      </a:cubicBezTo>
                      <a:cubicBezTo>
                        <a:pt x="82" y="254"/>
                        <a:pt x="82" y="254"/>
                        <a:pt x="82" y="254"/>
                      </a:cubicBezTo>
                      <a:cubicBezTo>
                        <a:pt x="89" y="275"/>
                        <a:pt x="108" y="288"/>
                        <a:pt x="130" y="288"/>
                      </a:cubicBezTo>
                      <a:cubicBezTo>
                        <a:pt x="151" y="288"/>
                        <a:pt x="171" y="275"/>
                        <a:pt x="178" y="254"/>
                      </a:cubicBezTo>
                      <a:cubicBezTo>
                        <a:pt x="259" y="0"/>
                        <a:pt x="259" y="0"/>
                        <a:pt x="259" y="0"/>
                      </a:cubicBezTo>
                      <a:lnTo>
                        <a:pt x="214"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29" name="Freeform 8"/>
                <p:cNvSpPr>
                  <a:spLocks/>
                </p:cNvSpPr>
                <p:nvPr/>
              </p:nvSpPr>
              <p:spPr bwMode="auto">
                <a:xfrm>
                  <a:off x="2655355" y="952348"/>
                  <a:ext cx="348470" cy="390538"/>
                </a:xfrm>
                <a:custGeom>
                  <a:avLst/>
                  <a:gdLst>
                    <a:gd name="T0" fmla="*/ 46 w 259"/>
                    <a:gd name="T1" fmla="*/ 288 h 288"/>
                    <a:gd name="T2" fmla="*/ 123 w 259"/>
                    <a:gd name="T3" fmla="*/ 49 h 288"/>
                    <a:gd name="T4" fmla="*/ 130 w 259"/>
                    <a:gd name="T5" fmla="*/ 44 h 288"/>
                    <a:gd name="T6" fmla="*/ 137 w 259"/>
                    <a:gd name="T7" fmla="*/ 49 h 288"/>
                    <a:gd name="T8" fmla="*/ 214 w 259"/>
                    <a:gd name="T9" fmla="*/ 288 h 288"/>
                    <a:gd name="T10" fmla="*/ 259 w 259"/>
                    <a:gd name="T11" fmla="*/ 288 h 288"/>
                    <a:gd name="T12" fmla="*/ 178 w 259"/>
                    <a:gd name="T13" fmla="*/ 35 h 288"/>
                    <a:gd name="T14" fmla="*/ 130 w 259"/>
                    <a:gd name="T15" fmla="*/ 0 h 288"/>
                    <a:gd name="T16" fmla="*/ 82 w 259"/>
                    <a:gd name="T17" fmla="*/ 35 h 288"/>
                    <a:gd name="T18" fmla="*/ 0 w 259"/>
                    <a:gd name="T19" fmla="*/ 288 h 288"/>
                    <a:gd name="T20" fmla="*/ 46 w 259"/>
                    <a:gd name="T21"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46" y="288"/>
                      </a:moveTo>
                      <a:cubicBezTo>
                        <a:pt x="123" y="49"/>
                        <a:pt x="123" y="49"/>
                        <a:pt x="123" y="49"/>
                      </a:cubicBezTo>
                      <a:cubicBezTo>
                        <a:pt x="124" y="46"/>
                        <a:pt x="127" y="44"/>
                        <a:pt x="130" y="44"/>
                      </a:cubicBezTo>
                      <a:cubicBezTo>
                        <a:pt x="133" y="44"/>
                        <a:pt x="136" y="45"/>
                        <a:pt x="137" y="49"/>
                      </a:cubicBezTo>
                      <a:cubicBezTo>
                        <a:pt x="214" y="288"/>
                        <a:pt x="214" y="288"/>
                        <a:pt x="214" y="288"/>
                      </a:cubicBezTo>
                      <a:cubicBezTo>
                        <a:pt x="259" y="288"/>
                        <a:pt x="259" y="288"/>
                        <a:pt x="259" y="288"/>
                      </a:cubicBezTo>
                      <a:cubicBezTo>
                        <a:pt x="178" y="35"/>
                        <a:pt x="178" y="35"/>
                        <a:pt x="178" y="35"/>
                      </a:cubicBezTo>
                      <a:cubicBezTo>
                        <a:pt x="171" y="14"/>
                        <a:pt x="151" y="0"/>
                        <a:pt x="130" y="0"/>
                      </a:cubicBezTo>
                      <a:cubicBezTo>
                        <a:pt x="108" y="0"/>
                        <a:pt x="89" y="14"/>
                        <a:pt x="82" y="35"/>
                      </a:cubicBezTo>
                      <a:cubicBezTo>
                        <a:pt x="0" y="288"/>
                        <a:pt x="0" y="288"/>
                        <a:pt x="0" y="288"/>
                      </a:cubicBezTo>
                      <a:lnTo>
                        <a:pt x="46"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30" name="Freeform 9"/>
                <p:cNvSpPr>
                  <a:spLocks/>
                </p:cNvSpPr>
                <p:nvPr/>
              </p:nvSpPr>
              <p:spPr bwMode="auto">
                <a:xfrm>
                  <a:off x="1591186" y="952348"/>
                  <a:ext cx="279686" cy="390538"/>
                </a:xfrm>
                <a:custGeom>
                  <a:avLst/>
                  <a:gdLst>
                    <a:gd name="T0" fmla="*/ 72 w 208"/>
                    <a:gd name="T1" fmla="*/ 44 h 288"/>
                    <a:gd name="T2" fmla="*/ 208 w 208"/>
                    <a:gd name="T3" fmla="*/ 44 h 288"/>
                    <a:gd name="T4" fmla="*/ 208 w 208"/>
                    <a:gd name="T5" fmla="*/ 0 h 288"/>
                    <a:gd name="T6" fmla="*/ 72 w 208"/>
                    <a:gd name="T7" fmla="*/ 0 h 288"/>
                    <a:gd name="T8" fmla="*/ 0 w 208"/>
                    <a:gd name="T9" fmla="*/ 72 h 288"/>
                    <a:gd name="T10" fmla="*/ 0 w 208"/>
                    <a:gd name="T11" fmla="*/ 216 h 288"/>
                    <a:gd name="T12" fmla="*/ 72 w 208"/>
                    <a:gd name="T13" fmla="*/ 288 h 288"/>
                    <a:gd name="T14" fmla="*/ 208 w 208"/>
                    <a:gd name="T15" fmla="*/ 288 h 288"/>
                    <a:gd name="T16" fmla="*/ 208 w 208"/>
                    <a:gd name="T17" fmla="*/ 245 h 288"/>
                    <a:gd name="T18" fmla="*/ 72 w 208"/>
                    <a:gd name="T19" fmla="*/ 245 h 288"/>
                    <a:gd name="T20" fmla="*/ 43 w 208"/>
                    <a:gd name="T21" fmla="*/ 216 h 288"/>
                    <a:gd name="T22" fmla="*/ 43 w 208"/>
                    <a:gd name="T23" fmla="*/ 166 h 288"/>
                    <a:gd name="T24" fmla="*/ 180 w 208"/>
                    <a:gd name="T25" fmla="*/ 166 h 288"/>
                    <a:gd name="T26" fmla="*/ 180 w 208"/>
                    <a:gd name="T27" fmla="*/ 123 h 288"/>
                    <a:gd name="T28" fmla="*/ 43 w 208"/>
                    <a:gd name="T29" fmla="*/ 123 h 288"/>
                    <a:gd name="T30" fmla="*/ 43 w 208"/>
                    <a:gd name="T31" fmla="*/ 72 h 288"/>
                    <a:gd name="T32" fmla="*/ 72 w 208"/>
                    <a:gd name="T33" fmla="*/ 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88">
                      <a:moveTo>
                        <a:pt x="72" y="44"/>
                      </a:moveTo>
                      <a:cubicBezTo>
                        <a:pt x="208" y="44"/>
                        <a:pt x="208" y="44"/>
                        <a:pt x="208" y="44"/>
                      </a:cubicBezTo>
                      <a:cubicBezTo>
                        <a:pt x="208" y="0"/>
                        <a:pt x="208" y="0"/>
                        <a:pt x="208" y="0"/>
                      </a:cubicBezTo>
                      <a:cubicBezTo>
                        <a:pt x="72" y="0"/>
                        <a:pt x="72" y="0"/>
                        <a:pt x="72" y="0"/>
                      </a:cubicBezTo>
                      <a:cubicBezTo>
                        <a:pt x="32" y="0"/>
                        <a:pt x="0" y="33"/>
                        <a:pt x="0" y="72"/>
                      </a:cubicBezTo>
                      <a:cubicBezTo>
                        <a:pt x="0" y="216"/>
                        <a:pt x="0" y="216"/>
                        <a:pt x="0" y="216"/>
                      </a:cubicBezTo>
                      <a:cubicBezTo>
                        <a:pt x="0" y="256"/>
                        <a:pt x="32" y="288"/>
                        <a:pt x="72" y="288"/>
                      </a:cubicBezTo>
                      <a:cubicBezTo>
                        <a:pt x="208" y="288"/>
                        <a:pt x="208" y="288"/>
                        <a:pt x="208" y="288"/>
                      </a:cubicBezTo>
                      <a:cubicBezTo>
                        <a:pt x="208" y="245"/>
                        <a:pt x="208" y="245"/>
                        <a:pt x="208" y="245"/>
                      </a:cubicBezTo>
                      <a:cubicBezTo>
                        <a:pt x="72" y="245"/>
                        <a:pt x="72" y="245"/>
                        <a:pt x="72" y="245"/>
                      </a:cubicBezTo>
                      <a:cubicBezTo>
                        <a:pt x="56" y="245"/>
                        <a:pt x="43" y="232"/>
                        <a:pt x="43" y="216"/>
                      </a:cubicBezTo>
                      <a:cubicBezTo>
                        <a:pt x="43" y="166"/>
                        <a:pt x="43" y="166"/>
                        <a:pt x="43" y="166"/>
                      </a:cubicBezTo>
                      <a:cubicBezTo>
                        <a:pt x="180" y="166"/>
                        <a:pt x="180" y="166"/>
                        <a:pt x="180" y="166"/>
                      </a:cubicBezTo>
                      <a:cubicBezTo>
                        <a:pt x="180" y="123"/>
                        <a:pt x="180" y="123"/>
                        <a:pt x="180" y="123"/>
                      </a:cubicBezTo>
                      <a:cubicBezTo>
                        <a:pt x="43" y="123"/>
                        <a:pt x="43" y="123"/>
                        <a:pt x="43" y="123"/>
                      </a:cubicBezTo>
                      <a:cubicBezTo>
                        <a:pt x="43" y="72"/>
                        <a:pt x="43" y="72"/>
                        <a:pt x="43" y="72"/>
                      </a:cubicBezTo>
                      <a:cubicBezTo>
                        <a:pt x="43" y="56"/>
                        <a:pt x="56" y="44"/>
                        <a:pt x="72" y="44"/>
                      </a:cubicBez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31" name="Freeform 10"/>
                <p:cNvSpPr>
                  <a:spLocks/>
                </p:cNvSpPr>
                <p:nvPr/>
              </p:nvSpPr>
              <p:spPr bwMode="auto">
                <a:xfrm>
                  <a:off x="2416031" y="952348"/>
                  <a:ext cx="282528" cy="390538"/>
                </a:xfrm>
                <a:custGeom>
                  <a:avLst/>
                  <a:gdLst>
                    <a:gd name="T0" fmla="*/ 497 w 497"/>
                    <a:gd name="T1" fmla="*/ 0 h 687"/>
                    <a:gd name="T2" fmla="*/ 0 w 497"/>
                    <a:gd name="T3" fmla="*/ 0 h 687"/>
                    <a:gd name="T4" fmla="*/ 0 w 497"/>
                    <a:gd name="T5" fmla="*/ 105 h 687"/>
                    <a:gd name="T6" fmla="*/ 198 w 497"/>
                    <a:gd name="T7" fmla="*/ 105 h 687"/>
                    <a:gd name="T8" fmla="*/ 198 w 497"/>
                    <a:gd name="T9" fmla="*/ 687 h 687"/>
                    <a:gd name="T10" fmla="*/ 300 w 497"/>
                    <a:gd name="T11" fmla="*/ 687 h 687"/>
                    <a:gd name="T12" fmla="*/ 300 w 497"/>
                    <a:gd name="T13" fmla="*/ 105 h 687"/>
                    <a:gd name="T14" fmla="*/ 497 w 497"/>
                    <a:gd name="T15" fmla="*/ 105 h 687"/>
                    <a:gd name="T16" fmla="*/ 497 w 497"/>
                    <a:gd name="T17"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7" h="687">
                      <a:moveTo>
                        <a:pt x="497" y="0"/>
                      </a:moveTo>
                      <a:lnTo>
                        <a:pt x="0" y="0"/>
                      </a:lnTo>
                      <a:lnTo>
                        <a:pt x="0" y="105"/>
                      </a:lnTo>
                      <a:lnTo>
                        <a:pt x="198" y="105"/>
                      </a:lnTo>
                      <a:lnTo>
                        <a:pt x="198" y="687"/>
                      </a:lnTo>
                      <a:lnTo>
                        <a:pt x="300" y="687"/>
                      </a:lnTo>
                      <a:lnTo>
                        <a:pt x="300" y="105"/>
                      </a:lnTo>
                      <a:lnTo>
                        <a:pt x="497" y="105"/>
                      </a:lnTo>
                      <a:lnTo>
                        <a:pt x="497"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46" name="Freeform 11"/>
                <p:cNvSpPr>
                  <a:spLocks/>
                </p:cNvSpPr>
                <p:nvPr/>
              </p:nvSpPr>
              <p:spPr bwMode="auto">
                <a:xfrm>
                  <a:off x="3011784" y="952348"/>
                  <a:ext cx="320047" cy="390538"/>
                </a:xfrm>
                <a:custGeom>
                  <a:avLst/>
                  <a:gdLst>
                    <a:gd name="T0" fmla="*/ 155 w 238"/>
                    <a:gd name="T1" fmla="*/ 288 h 288"/>
                    <a:gd name="T2" fmla="*/ 238 w 238"/>
                    <a:gd name="T3" fmla="*/ 206 h 288"/>
                    <a:gd name="T4" fmla="*/ 155 w 238"/>
                    <a:gd name="T5" fmla="*/ 123 h 288"/>
                    <a:gd name="T6" fmla="*/ 83 w 238"/>
                    <a:gd name="T7" fmla="*/ 123 h 288"/>
                    <a:gd name="T8" fmla="*/ 43 w 238"/>
                    <a:gd name="T9" fmla="*/ 83 h 288"/>
                    <a:gd name="T10" fmla="*/ 83 w 238"/>
                    <a:gd name="T11" fmla="*/ 44 h 288"/>
                    <a:gd name="T12" fmla="*/ 223 w 238"/>
                    <a:gd name="T13" fmla="*/ 44 h 288"/>
                    <a:gd name="T14" fmla="*/ 223 w 238"/>
                    <a:gd name="T15" fmla="*/ 0 h 288"/>
                    <a:gd name="T16" fmla="*/ 83 w 238"/>
                    <a:gd name="T17" fmla="*/ 0 h 288"/>
                    <a:gd name="T18" fmla="*/ 0 w 238"/>
                    <a:gd name="T19" fmla="*/ 83 h 288"/>
                    <a:gd name="T20" fmla="*/ 83 w 238"/>
                    <a:gd name="T21" fmla="*/ 166 h 288"/>
                    <a:gd name="T22" fmla="*/ 155 w 238"/>
                    <a:gd name="T23" fmla="*/ 166 h 288"/>
                    <a:gd name="T24" fmla="*/ 194 w 238"/>
                    <a:gd name="T25" fmla="*/ 206 h 288"/>
                    <a:gd name="T26" fmla="*/ 155 w 238"/>
                    <a:gd name="T27" fmla="*/ 245 h 288"/>
                    <a:gd name="T28" fmla="*/ 14 w 238"/>
                    <a:gd name="T29" fmla="*/ 245 h 288"/>
                    <a:gd name="T30" fmla="*/ 14 w 238"/>
                    <a:gd name="T31" fmla="*/ 288 h 288"/>
                    <a:gd name="T32" fmla="*/ 155 w 238"/>
                    <a:gd name="T33"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8" h="288">
                      <a:moveTo>
                        <a:pt x="155" y="288"/>
                      </a:moveTo>
                      <a:cubicBezTo>
                        <a:pt x="201" y="288"/>
                        <a:pt x="238" y="251"/>
                        <a:pt x="238" y="206"/>
                      </a:cubicBezTo>
                      <a:cubicBezTo>
                        <a:pt x="238" y="160"/>
                        <a:pt x="201" y="123"/>
                        <a:pt x="155" y="123"/>
                      </a:cubicBezTo>
                      <a:cubicBezTo>
                        <a:pt x="83" y="123"/>
                        <a:pt x="83" y="123"/>
                        <a:pt x="83" y="123"/>
                      </a:cubicBezTo>
                      <a:cubicBezTo>
                        <a:pt x="61" y="123"/>
                        <a:pt x="43" y="105"/>
                        <a:pt x="43" y="83"/>
                      </a:cubicBezTo>
                      <a:cubicBezTo>
                        <a:pt x="43" y="61"/>
                        <a:pt x="61" y="44"/>
                        <a:pt x="83" y="44"/>
                      </a:cubicBezTo>
                      <a:cubicBezTo>
                        <a:pt x="223" y="44"/>
                        <a:pt x="223" y="44"/>
                        <a:pt x="223" y="44"/>
                      </a:cubicBezTo>
                      <a:cubicBezTo>
                        <a:pt x="223" y="0"/>
                        <a:pt x="223" y="0"/>
                        <a:pt x="223" y="0"/>
                      </a:cubicBezTo>
                      <a:cubicBezTo>
                        <a:pt x="83" y="0"/>
                        <a:pt x="83" y="0"/>
                        <a:pt x="83" y="0"/>
                      </a:cubicBezTo>
                      <a:cubicBezTo>
                        <a:pt x="37" y="0"/>
                        <a:pt x="0" y="37"/>
                        <a:pt x="0" y="83"/>
                      </a:cubicBezTo>
                      <a:cubicBezTo>
                        <a:pt x="0" y="129"/>
                        <a:pt x="37" y="166"/>
                        <a:pt x="83" y="166"/>
                      </a:cubicBezTo>
                      <a:cubicBezTo>
                        <a:pt x="155" y="166"/>
                        <a:pt x="155" y="166"/>
                        <a:pt x="155" y="166"/>
                      </a:cubicBezTo>
                      <a:cubicBezTo>
                        <a:pt x="177" y="166"/>
                        <a:pt x="194" y="184"/>
                        <a:pt x="194" y="206"/>
                      </a:cubicBezTo>
                      <a:cubicBezTo>
                        <a:pt x="194" y="227"/>
                        <a:pt x="177" y="245"/>
                        <a:pt x="155" y="245"/>
                      </a:cubicBezTo>
                      <a:cubicBezTo>
                        <a:pt x="14" y="245"/>
                        <a:pt x="14" y="245"/>
                        <a:pt x="14" y="245"/>
                      </a:cubicBezTo>
                      <a:cubicBezTo>
                        <a:pt x="14" y="288"/>
                        <a:pt x="14" y="288"/>
                        <a:pt x="14" y="288"/>
                      </a:cubicBezTo>
                      <a:lnTo>
                        <a:pt x="155"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47" name="Freeform 12"/>
                <p:cNvSpPr>
                  <a:spLocks noEditPoints="1"/>
                </p:cNvSpPr>
                <p:nvPr/>
              </p:nvSpPr>
              <p:spPr bwMode="auto">
                <a:xfrm>
                  <a:off x="3331830" y="923925"/>
                  <a:ext cx="54005" cy="28423"/>
                </a:xfrm>
                <a:custGeom>
                  <a:avLst/>
                  <a:gdLst>
                    <a:gd name="T0" fmla="*/ 24 w 95"/>
                    <a:gd name="T1" fmla="*/ 50 h 50"/>
                    <a:gd name="T2" fmla="*/ 14 w 95"/>
                    <a:gd name="T3" fmla="*/ 50 h 50"/>
                    <a:gd name="T4" fmla="*/ 14 w 95"/>
                    <a:gd name="T5" fmla="*/ 9 h 50"/>
                    <a:gd name="T6" fmla="*/ 0 w 95"/>
                    <a:gd name="T7" fmla="*/ 9 h 50"/>
                    <a:gd name="T8" fmla="*/ 0 w 95"/>
                    <a:gd name="T9" fmla="*/ 0 h 50"/>
                    <a:gd name="T10" fmla="*/ 38 w 95"/>
                    <a:gd name="T11" fmla="*/ 0 h 50"/>
                    <a:gd name="T12" fmla="*/ 38 w 95"/>
                    <a:gd name="T13" fmla="*/ 9 h 50"/>
                    <a:gd name="T14" fmla="*/ 24 w 95"/>
                    <a:gd name="T15" fmla="*/ 9 h 50"/>
                    <a:gd name="T16" fmla="*/ 24 w 95"/>
                    <a:gd name="T17" fmla="*/ 50 h 50"/>
                    <a:gd name="T18" fmla="*/ 69 w 95"/>
                    <a:gd name="T19" fmla="*/ 38 h 50"/>
                    <a:gd name="T20" fmla="*/ 73 w 95"/>
                    <a:gd name="T21" fmla="*/ 28 h 50"/>
                    <a:gd name="T22" fmla="*/ 85 w 95"/>
                    <a:gd name="T23" fmla="*/ 0 h 50"/>
                    <a:gd name="T24" fmla="*/ 95 w 95"/>
                    <a:gd name="T25" fmla="*/ 0 h 50"/>
                    <a:gd name="T26" fmla="*/ 95 w 95"/>
                    <a:gd name="T27" fmla="*/ 50 h 50"/>
                    <a:gd name="T28" fmla="*/ 85 w 95"/>
                    <a:gd name="T29" fmla="*/ 50 h 50"/>
                    <a:gd name="T30" fmla="*/ 85 w 95"/>
                    <a:gd name="T31" fmla="*/ 26 h 50"/>
                    <a:gd name="T32" fmla="*/ 85 w 95"/>
                    <a:gd name="T33" fmla="*/ 16 h 50"/>
                    <a:gd name="T34" fmla="*/ 83 w 95"/>
                    <a:gd name="T35" fmla="*/ 23 h 50"/>
                    <a:gd name="T36" fmla="*/ 73 w 95"/>
                    <a:gd name="T37" fmla="*/ 50 h 50"/>
                    <a:gd name="T38" fmla="*/ 66 w 95"/>
                    <a:gd name="T39" fmla="*/ 50 h 50"/>
                    <a:gd name="T40" fmla="*/ 57 w 95"/>
                    <a:gd name="T41" fmla="*/ 23 h 50"/>
                    <a:gd name="T42" fmla="*/ 54 w 95"/>
                    <a:gd name="T43" fmla="*/ 16 h 50"/>
                    <a:gd name="T44" fmla="*/ 54 w 95"/>
                    <a:gd name="T45" fmla="*/ 26 h 50"/>
                    <a:gd name="T46" fmla="*/ 54 w 95"/>
                    <a:gd name="T47" fmla="*/ 50 h 50"/>
                    <a:gd name="T48" fmla="*/ 45 w 95"/>
                    <a:gd name="T49" fmla="*/ 50 h 50"/>
                    <a:gd name="T50" fmla="*/ 45 w 95"/>
                    <a:gd name="T51" fmla="*/ 0 h 50"/>
                    <a:gd name="T52" fmla="*/ 54 w 95"/>
                    <a:gd name="T53" fmla="*/ 0 h 50"/>
                    <a:gd name="T54" fmla="*/ 66 w 95"/>
                    <a:gd name="T55" fmla="*/ 28 h 50"/>
                    <a:gd name="T56" fmla="*/ 69 w 95"/>
                    <a:gd name="T57"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50">
                      <a:moveTo>
                        <a:pt x="24" y="50"/>
                      </a:moveTo>
                      <a:lnTo>
                        <a:pt x="14" y="50"/>
                      </a:lnTo>
                      <a:lnTo>
                        <a:pt x="14" y="9"/>
                      </a:lnTo>
                      <a:lnTo>
                        <a:pt x="0" y="9"/>
                      </a:lnTo>
                      <a:lnTo>
                        <a:pt x="0" y="0"/>
                      </a:lnTo>
                      <a:lnTo>
                        <a:pt x="38" y="0"/>
                      </a:lnTo>
                      <a:lnTo>
                        <a:pt x="38" y="9"/>
                      </a:lnTo>
                      <a:lnTo>
                        <a:pt x="24" y="9"/>
                      </a:lnTo>
                      <a:lnTo>
                        <a:pt x="24" y="50"/>
                      </a:lnTo>
                      <a:close/>
                      <a:moveTo>
                        <a:pt x="69" y="38"/>
                      </a:moveTo>
                      <a:lnTo>
                        <a:pt x="73" y="28"/>
                      </a:lnTo>
                      <a:lnTo>
                        <a:pt x="85" y="0"/>
                      </a:lnTo>
                      <a:lnTo>
                        <a:pt x="95" y="0"/>
                      </a:lnTo>
                      <a:lnTo>
                        <a:pt x="95" y="50"/>
                      </a:lnTo>
                      <a:lnTo>
                        <a:pt x="85" y="50"/>
                      </a:lnTo>
                      <a:lnTo>
                        <a:pt x="85" y="26"/>
                      </a:lnTo>
                      <a:lnTo>
                        <a:pt x="85" y="16"/>
                      </a:lnTo>
                      <a:lnTo>
                        <a:pt x="83" y="23"/>
                      </a:lnTo>
                      <a:lnTo>
                        <a:pt x="73" y="50"/>
                      </a:lnTo>
                      <a:lnTo>
                        <a:pt x="66" y="50"/>
                      </a:lnTo>
                      <a:lnTo>
                        <a:pt x="57" y="23"/>
                      </a:lnTo>
                      <a:lnTo>
                        <a:pt x="54" y="16"/>
                      </a:lnTo>
                      <a:lnTo>
                        <a:pt x="54" y="26"/>
                      </a:lnTo>
                      <a:lnTo>
                        <a:pt x="54" y="50"/>
                      </a:lnTo>
                      <a:lnTo>
                        <a:pt x="45" y="50"/>
                      </a:lnTo>
                      <a:lnTo>
                        <a:pt x="45" y="0"/>
                      </a:lnTo>
                      <a:lnTo>
                        <a:pt x="54" y="0"/>
                      </a:lnTo>
                      <a:lnTo>
                        <a:pt x="66" y="28"/>
                      </a:lnTo>
                      <a:lnTo>
                        <a:pt x="69" y="3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grpSp>
          <p:pic>
            <p:nvPicPr>
              <p:cNvPr id="25" name="Picture 24" descr="Veritas_TII_tagline.eps"/>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683991" y="5692494"/>
                <a:ext cx="2165858" cy="243267"/>
              </a:xfrm>
              <a:prstGeom prst="rect">
                <a:avLst/>
              </a:prstGeom>
            </p:spPr>
          </p:pic>
        </p:grpSp>
      </p:grpSp>
      <p:sp>
        <p:nvSpPr>
          <p:cNvPr id="2" name="Title 1"/>
          <p:cNvSpPr>
            <a:spLocks noGrp="1"/>
          </p:cNvSpPr>
          <p:nvPr>
            <p:ph type="ctrTitle"/>
          </p:nvPr>
        </p:nvSpPr>
        <p:spPr>
          <a:xfrm>
            <a:off x="3657600" y="1901953"/>
            <a:ext cx="7192249" cy="1393825"/>
          </a:xfrm>
        </p:spPr>
        <p:txBody>
          <a:bodyPr>
            <a:noAutofit/>
          </a:bodyPr>
          <a:lstStyle>
            <a:lvl1pPr algn="r">
              <a:defRPr sz="3200">
                <a:latin typeface="Corbel" panose="020B0503020204020204" pitchFamily="34" charset="0"/>
              </a:defRPr>
            </a:lvl1pPr>
          </a:lstStyle>
          <a:p>
            <a:r>
              <a:t>Click to edit Master title style</a:t>
            </a:r>
          </a:p>
        </p:txBody>
      </p:sp>
      <p:sp>
        <p:nvSpPr>
          <p:cNvPr id="3" name="Subtitle 2"/>
          <p:cNvSpPr>
            <a:spLocks noGrp="1"/>
          </p:cNvSpPr>
          <p:nvPr>
            <p:ph type="subTitle" idx="1" hasCustomPrompt="1"/>
          </p:nvPr>
        </p:nvSpPr>
        <p:spPr>
          <a:xfrm>
            <a:off x="4928616" y="3803904"/>
            <a:ext cx="5921233" cy="381000"/>
          </a:xfrm>
        </p:spPr>
        <p:txBody>
          <a:bodyPr lIns="0" tIns="0" rIns="0" bIns="0">
            <a:noAutofit/>
          </a:bodyPr>
          <a:lstStyle>
            <a:lvl1pPr marL="0" indent="0" algn="r">
              <a:spcBef>
                <a:spcPts val="0"/>
              </a:spcBef>
              <a:buNone/>
              <a:defRPr>
                <a:solidFill>
                  <a:srgbClr val="6A7171"/>
                </a:solidFill>
                <a:latin typeface="Corbel" panose="020B05030202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dirty="0"/>
              <a:t>Click to add presenter’s name</a:t>
            </a:r>
          </a:p>
        </p:txBody>
      </p:sp>
      <p:sp>
        <p:nvSpPr>
          <p:cNvPr id="5" name="Text Placeholder 4"/>
          <p:cNvSpPr>
            <a:spLocks noGrp="1"/>
          </p:cNvSpPr>
          <p:nvPr>
            <p:ph type="body" sz="quarter" idx="10" hasCustomPrompt="1"/>
          </p:nvPr>
        </p:nvSpPr>
        <p:spPr>
          <a:xfrm>
            <a:off x="4928618" y="4233674"/>
            <a:ext cx="5921232" cy="301925"/>
          </a:xfrm>
        </p:spPr>
        <p:txBody>
          <a:bodyPr lIns="0" tIns="0" rIns="0" bIns="0">
            <a:noAutofit/>
          </a:bodyPr>
          <a:lstStyle>
            <a:lvl1pPr marL="0" indent="0" algn="r">
              <a:spcBef>
                <a:spcPts val="0"/>
              </a:spcBef>
              <a:buNone/>
              <a:defRPr sz="2000">
                <a:solidFill>
                  <a:srgbClr val="6A7171"/>
                </a:solidFill>
                <a:latin typeface="Corbel" panose="020B0503020204020204" pitchFamily="34" charset="0"/>
              </a:defRPr>
            </a:lvl1pPr>
            <a:lvl2pPr marL="0" indent="0">
              <a:spcBef>
                <a:spcPts val="0"/>
              </a:spcBef>
              <a:buNone/>
              <a:defRPr sz="2000"/>
            </a:lvl2pPr>
            <a:lvl3pPr marL="0" indent="0">
              <a:spcBef>
                <a:spcPts val="0"/>
              </a:spcBef>
              <a:buNone/>
              <a:defRPr sz="2000"/>
            </a:lvl3pPr>
            <a:lvl4pPr marL="0" indent="0">
              <a:spcBef>
                <a:spcPts val="0"/>
              </a:spcBef>
              <a:buNone/>
              <a:defRPr sz="2000"/>
            </a:lvl4pPr>
            <a:lvl5pPr marL="0" indent="0">
              <a:spcBef>
                <a:spcPts val="0"/>
              </a:spcBef>
              <a:buNone/>
              <a:defRPr sz="2000"/>
            </a:lvl5pPr>
            <a:lvl6pPr marL="0" indent="0">
              <a:spcBef>
                <a:spcPts val="0"/>
              </a:spcBef>
              <a:buNone/>
              <a:defRPr sz="2000"/>
            </a:lvl6pPr>
            <a:lvl7pPr marL="0" indent="0">
              <a:spcBef>
                <a:spcPts val="0"/>
              </a:spcBef>
              <a:buNone/>
              <a:defRPr sz="2000"/>
            </a:lvl7pPr>
            <a:lvl8pPr marL="0" indent="0">
              <a:spcBef>
                <a:spcPts val="0"/>
              </a:spcBef>
              <a:buNone/>
              <a:defRPr sz="2000"/>
            </a:lvl8pPr>
            <a:lvl9pPr marL="0" indent="0">
              <a:spcBef>
                <a:spcPts val="0"/>
              </a:spcBef>
              <a:buNone/>
              <a:defRPr sz="2000"/>
            </a:lvl9pPr>
          </a:lstStyle>
          <a:p>
            <a:r>
              <a:rPr dirty="0"/>
              <a:t>Click to add presenter’s title</a:t>
            </a:r>
          </a:p>
        </p:txBody>
      </p:sp>
    </p:spTree>
    <p:extLst>
      <p:ext uri="{BB962C8B-B14F-4D97-AF65-F5344CB8AC3E}">
        <p14:creationId xmlns:p14="http://schemas.microsoft.com/office/powerpoint/2010/main" val="2025181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ransition">
    <p:spTree>
      <p:nvGrpSpPr>
        <p:cNvPr id="1" name=""/>
        <p:cNvGrpSpPr/>
        <p:nvPr/>
      </p:nvGrpSpPr>
      <p:grpSpPr>
        <a:xfrm>
          <a:off x="0" y="0"/>
          <a:ext cx="0" cy="0"/>
          <a:chOff x="0" y="0"/>
          <a:chExt cx="0" cy="0"/>
        </a:xfrm>
      </p:grpSpPr>
      <p:grpSp>
        <p:nvGrpSpPr>
          <p:cNvPr id="4" name="Group 3"/>
          <p:cNvGrpSpPr/>
          <p:nvPr userDrawn="1"/>
        </p:nvGrpSpPr>
        <p:grpSpPr>
          <a:xfrm>
            <a:off x="0" y="0"/>
            <a:ext cx="10849849" cy="6858000"/>
            <a:chOff x="0" y="0"/>
            <a:chExt cx="10849849" cy="6858000"/>
          </a:xfrm>
        </p:grpSpPr>
        <p:grpSp>
          <p:nvGrpSpPr>
            <p:cNvPr id="33" name="Group 32"/>
            <p:cNvGrpSpPr/>
            <p:nvPr userDrawn="1"/>
          </p:nvGrpSpPr>
          <p:grpSpPr>
            <a:xfrm>
              <a:off x="0" y="0"/>
              <a:ext cx="10849849" cy="6858000"/>
              <a:chOff x="1215514" y="0"/>
              <a:chExt cx="10849849" cy="6858000"/>
            </a:xfrm>
          </p:grpSpPr>
          <p:pic>
            <p:nvPicPr>
              <p:cNvPr id="34" name="Picture 33" descr="red-RGB-hor-lores.jp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215514" y="0"/>
                <a:ext cx="3554436" cy="6858000"/>
              </a:xfrm>
              <a:prstGeom prst="rect">
                <a:avLst/>
              </a:prstGeom>
            </p:spPr>
          </p:pic>
          <p:cxnSp>
            <p:nvCxnSpPr>
              <p:cNvPr id="35" name="Straight Connector 34"/>
              <p:cNvCxnSpPr/>
              <p:nvPr userDrawn="1"/>
            </p:nvCxnSpPr>
            <p:spPr bwMode="auto">
              <a:xfrm>
                <a:off x="4727229" y="3574878"/>
                <a:ext cx="7338134" cy="0"/>
              </a:xfrm>
              <a:prstGeom prst="line">
                <a:avLst/>
              </a:prstGeom>
              <a:solidFill>
                <a:schemeClr val="accent1"/>
              </a:solidFill>
              <a:ln w="12700" cap="flat" cmpd="sng" algn="ctr">
                <a:solidFill>
                  <a:srgbClr val="B1181E"/>
                </a:solidFill>
                <a:prstDash val="solid"/>
                <a:miter lim="800000"/>
                <a:headEnd type="none" w="med" len="med"/>
                <a:tailEnd type="none" w="lg" len="lg"/>
              </a:ln>
              <a:effectLst/>
            </p:spPr>
          </p:cxnSp>
        </p:grpSp>
        <p:grpSp>
          <p:nvGrpSpPr>
            <p:cNvPr id="22" name="Group 21"/>
            <p:cNvGrpSpPr/>
            <p:nvPr userDrawn="1"/>
          </p:nvGrpSpPr>
          <p:grpSpPr>
            <a:xfrm>
              <a:off x="8683991" y="5458199"/>
              <a:ext cx="2165858" cy="816226"/>
              <a:chOff x="8683991" y="5119535"/>
              <a:chExt cx="2165858" cy="816226"/>
            </a:xfrm>
          </p:grpSpPr>
          <p:grpSp>
            <p:nvGrpSpPr>
              <p:cNvPr id="23" name="Group 22"/>
              <p:cNvGrpSpPr/>
              <p:nvPr userDrawn="1"/>
            </p:nvGrpSpPr>
            <p:grpSpPr>
              <a:xfrm>
                <a:off x="8683991" y="5119535"/>
                <a:ext cx="2165858" cy="428625"/>
                <a:chOff x="1219977" y="923925"/>
                <a:chExt cx="2165858" cy="428625"/>
              </a:xfrm>
            </p:grpSpPr>
            <p:sp>
              <p:nvSpPr>
                <p:cNvPr id="25" name="Freeform 5"/>
                <p:cNvSpPr>
                  <a:spLocks/>
                </p:cNvSpPr>
                <p:nvPr/>
              </p:nvSpPr>
              <p:spPr bwMode="auto">
                <a:xfrm>
                  <a:off x="1931697" y="952348"/>
                  <a:ext cx="333690" cy="400202"/>
                </a:xfrm>
                <a:custGeom>
                  <a:avLst/>
                  <a:gdLst>
                    <a:gd name="T0" fmla="*/ 43 w 248"/>
                    <a:gd name="T1" fmla="*/ 65 h 295"/>
                    <a:gd name="T2" fmla="*/ 64 w 248"/>
                    <a:gd name="T3" fmla="*/ 44 h 295"/>
                    <a:gd name="T4" fmla="*/ 158 w 248"/>
                    <a:gd name="T5" fmla="*/ 44 h 295"/>
                    <a:gd name="T6" fmla="*/ 192 w 248"/>
                    <a:gd name="T7" fmla="*/ 67 h 295"/>
                    <a:gd name="T8" fmla="*/ 171 w 248"/>
                    <a:gd name="T9" fmla="*/ 113 h 295"/>
                    <a:gd name="T10" fmla="*/ 98 w 248"/>
                    <a:gd name="T11" fmla="*/ 140 h 295"/>
                    <a:gd name="T12" fmla="*/ 67 w 248"/>
                    <a:gd name="T13" fmla="*/ 204 h 295"/>
                    <a:gd name="T14" fmla="*/ 94 w 248"/>
                    <a:gd name="T15" fmla="*/ 234 h 295"/>
                    <a:gd name="T16" fmla="*/ 230 w 248"/>
                    <a:gd name="T17" fmla="*/ 295 h 295"/>
                    <a:gd name="T18" fmla="*/ 230 w 248"/>
                    <a:gd name="T19" fmla="*/ 248 h 295"/>
                    <a:gd name="T20" fmla="*/ 111 w 248"/>
                    <a:gd name="T21" fmla="*/ 195 h 295"/>
                    <a:gd name="T22" fmla="*/ 107 w 248"/>
                    <a:gd name="T23" fmla="*/ 190 h 295"/>
                    <a:gd name="T24" fmla="*/ 112 w 248"/>
                    <a:gd name="T25" fmla="*/ 179 h 295"/>
                    <a:gd name="T26" fmla="*/ 186 w 248"/>
                    <a:gd name="T27" fmla="*/ 154 h 295"/>
                    <a:gd name="T28" fmla="*/ 232 w 248"/>
                    <a:gd name="T29" fmla="*/ 51 h 295"/>
                    <a:gd name="T30" fmla="*/ 158 w 248"/>
                    <a:gd name="T31" fmla="*/ 0 h 295"/>
                    <a:gd name="T32" fmla="*/ 64 w 248"/>
                    <a:gd name="T33" fmla="*/ 0 h 295"/>
                    <a:gd name="T34" fmla="*/ 0 w 248"/>
                    <a:gd name="T35" fmla="*/ 65 h 295"/>
                    <a:gd name="T36" fmla="*/ 0 w 248"/>
                    <a:gd name="T37" fmla="*/ 288 h 295"/>
                    <a:gd name="T38" fmla="*/ 43 w 248"/>
                    <a:gd name="T39" fmla="*/ 288 h 295"/>
                    <a:gd name="T40" fmla="*/ 43 w 248"/>
                    <a:gd name="T41" fmla="*/ 6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8" h="295">
                      <a:moveTo>
                        <a:pt x="43" y="65"/>
                      </a:moveTo>
                      <a:cubicBezTo>
                        <a:pt x="43" y="53"/>
                        <a:pt x="52" y="44"/>
                        <a:pt x="64" y="44"/>
                      </a:cubicBezTo>
                      <a:cubicBezTo>
                        <a:pt x="158" y="44"/>
                        <a:pt x="158" y="44"/>
                        <a:pt x="158" y="44"/>
                      </a:cubicBezTo>
                      <a:cubicBezTo>
                        <a:pt x="172" y="44"/>
                        <a:pt x="186" y="52"/>
                        <a:pt x="192" y="67"/>
                      </a:cubicBezTo>
                      <a:cubicBezTo>
                        <a:pt x="199" y="85"/>
                        <a:pt x="189" y="106"/>
                        <a:pt x="171" y="113"/>
                      </a:cubicBezTo>
                      <a:cubicBezTo>
                        <a:pt x="98" y="140"/>
                        <a:pt x="98" y="140"/>
                        <a:pt x="98" y="140"/>
                      </a:cubicBezTo>
                      <a:cubicBezTo>
                        <a:pt x="72" y="149"/>
                        <a:pt x="58" y="178"/>
                        <a:pt x="67" y="204"/>
                      </a:cubicBezTo>
                      <a:cubicBezTo>
                        <a:pt x="72" y="218"/>
                        <a:pt x="82" y="228"/>
                        <a:pt x="94" y="234"/>
                      </a:cubicBezTo>
                      <a:cubicBezTo>
                        <a:pt x="230" y="295"/>
                        <a:pt x="230" y="295"/>
                        <a:pt x="230" y="295"/>
                      </a:cubicBezTo>
                      <a:cubicBezTo>
                        <a:pt x="230" y="248"/>
                        <a:pt x="230" y="248"/>
                        <a:pt x="230" y="248"/>
                      </a:cubicBezTo>
                      <a:cubicBezTo>
                        <a:pt x="111" y="195"/>
                        <a:pt x="111" y="195"/>
                        <a:pt x="111" y="195"/>
                      </a:cubicBezTo>
                      <a:cubicBezTo>
                        <a:pt x="109" y="195"/>
                        <a:pt x="107" y="193"/>
                        <a:pt x="107" y="190"/>
                      </a:cubicBezTo>
                      <a:cubicBezTo>
                        <a:pt x="105" y="186"/>
                        <a:pt x="107" y="181"/>
                        <a:pt x="112" y="179"/>
                      </a:cubicBezTo>
                      <a:cubicBezTo>
                        <a:pt x="186" y="154"/>
                        <a:pt x="186" y="154"/>
                        <a:pt x="186" y="154"/>
                      </a:cubicBezTo>
                      <a:cubicBezTo>
                        <a:pt x="227" y="138"/>
                        <a:pt x="248" y="92"/>
                        <a:pt x="232" y="51"/>
                      </a:cubicBezTo>
                      <a:cubicBezTo>
                        <a:pt x="220" y="20"/>
                        <a:pt x="190" y="0"/>
                        <a:pt x="158" y="0"/>
                      </a:cubicBezTo>
                      <a:cubicBezTo>
                        <a:pt x="64" y="0"/>
                        <a:pt x="64" y="0"/>
                        <a:pt x="64" y="0"/>
                      </a:cubicBezTo>
                      <a:cubicBezTo>
                        <a:pt x="29" y="0"/>
                        <a:pt x="0" y="29"/>
                        <a:pt x="0" y="65"/>
                      </a:cubicBezTo>
                      <a:cubicBezTo>
                        <a:pt x="0" y="288"/>
                        <a:pt x="0" y="288"/>
                        <a:pt x="0" y="288"/>
                      </a:cubicBezTo>
                      <a:cubicBezTo>
                        <a:pt x="43" y="288"/>
                        <a:pt x="43" y="288"/>
                        <a:pt x="43" y="288"/>
                      </a:cubicBezTo>
                      <a:lnTo>
                        <a:pt x="43" y="65"/>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26" name="Rectangle 6"/>
                <p:cNvSpPr>
                  <a:spLocks noChangeArrowheads="1"/>
                </p:cNvSpPr>
                <p:nvPr/>
              </p:nvSpPr>
              <p:spPr bwMode="auto">
                <a:xfrm>
                  <a:off x="2309728" y="952348"/>
                  <a:ext cx="57415" cy="390538"/>
                </a:xfrm>
                <a:prstGeom prst="rect">
                  <a:avLst/>
                </a:pr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27" name="Freeform 7"/>
                <p:cNvSpPr>
                  <a:spLocks/>
                </p:cNvSpPr>
                <p:nvPr/>
              </p:nvSpPr>
              <p:spPr bwMode="auto">
                <a:xfrm>
                  <a:off x="1219977" y="952348"/>
                  <a:ext cx="348470" cy="390538"/>
                </a:xfrm>
                <a:custGeom>
                  <a:avLst/>
                  <a:gdLst>
                    <a:gd name="T0" fmla="*/ 214 w 259"/>
                    <a:gd name="T1" fmla="*/ 0 h 288"/>
                    <a:gd name="T2" fmla="*/ 137 w 259"/>
                    <a:gd name="T3" fmla="*/ 240 h 288"/>
                    <a:gd name="T4" fmla="*/ 130 w 259"/>
                    <a:gd name="T5" fmla="*/ 245 h 288"/>
                    <a:gd name="T6" fmla="*/ 123 w 259"/>
                    <a:gd name="T7" fmla="*/ 240 h 288"/>
                    <a:gd name="T8" fmla="*/ 45 w 259"/>
                    <a:gd name="T9" fmla="*/ 0 h 288"/>
                    <a:gd name="T10" fmla="*/ 0 w 259"/>
                    <a:gd name="T11" fmla="*/ 0 h 288"/>
                    <a:gd name="T12" fmla="*/ 82 w 259"/>
                    <a:gd name="T13" fmla="*/ 254 h 288"/>
                    <a:gd name="T14" fmla="*/ 130 w 259"/>
                    <a:gd name="T15" fmla="*/ 288 h 288"/>
                    <a:gd name="T16" fmla="*/ 178 w 259"/>
                    <a:gd name="T17" fmla="*/ 254 h 288"/>
                    <a:gd name="T18" fmla="*/ 259 w 259"/>
                    <a:gd name="T19" fmla="*/ 0 h 288"/>
                    <a:gd name="T20" fmla="*/ 214 w 259"/>
                    <a:gd name="T21" fmla="*/ 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214" y="0"/>
                      </a:moveTo>
                      <a:cubicBezTo>
                        <a:pt x="137" y="240"/>
                        <a:pt x="137" y="240"/>
                        <a:pt x="137" y="240"/>
                      </a:cubicBezTo>
                      <a:cubicBezTo>
                        <a:pt x="136" y="243"/>
                        <a:pt x="133" y="245"/>
                        <a:pt x="130" y="245"/>
                      </a:cubicBezTo>
                      <a:cubicBezTo>
                        <a:pt x="127" y="245"/>
                        <a:pt x="124" y="243"/>
                        <a:pt x="123" y="240"/>
                      </a:cubicBezTo>
                      <a:cubicBezTo>
                        <a:pt x="45" y="0"/>
                        <a:pt x="45" y="0"/>
                        <a:pt x="45" y="0"/>
                      </a:cubicBezTo>
                      <a:cubicBezTo>
                        <a:pt x="0" y="0"/>
                        <a:pt x="0" y="0"/>
                        <a:pt x="0" y="0"/>
                      </a:cubicBezTo>
                      <a:cubicBezTo>
                        <a:pt x="82" y="254"/>
                        <a:pt x="82" y="254"/>
                        <a:pt x="82" y="254"/>
                      </a:cubicBezTo>
                      <a:cubicBezTo>
                        <a:pt x="89" y="275"/>
                        <a:pt x="108" y="288"/>
                        <a:pt x="130" y="288"/>
                      </a:cubicBezTo>
                      <a:cubicBezTo>
                        <a:pt x="151" y="288"/>
                        <a:pt x="171" y="275"/>
                        <a:pt x="178" y="254"/>
                      </a:cubicBezTo>
                      <a:cubicBezTo>
                        <a:pt x="259" y="0"/>
                        <a:pt x="259" y="0"/>
                        <a:pt x="259" y="0"/>
                      </a:cubicBezTo>
                      <a:lnTo>
                        <a:pt x="214"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28" name="Freeform 8"/>
                <p:cNvSpPr>
                  <a:spLocks/>
                </p:cNvSpPr>
                <p:nvPr/>
              </p:nvSpPr>
              <p:spPr bwMode="auto">
                <a:xfrm>
                  <a:off x="2655355" y="952348"/>
                  <a:ext cx="348470" cy="390538"/>
                </a:xfrm>
                <a:custGeom>
                  <a:avLst/>
                  <a:gdLst>
                    <a:gd name="T0" fmla="*/ 46 w 259"/>
                    <a:gd name="T1" fmla="*/ 288 h 288"/>
                    <a:gd name="T2" fmla="*/ 123 w 259"/>
                    <a:gd name="T3" fmla="*/ 49 h 288"/>
                    <a:gd name="T4" fmla="*/ 130 w 259"/>
                    <a:gd name="T5" fmla="*/ 44 h 288"/>
                    <a:gd name="T6" fmla="*/ 137 w 259"/>
                    <a:gd name="T7" fmla="*/ 49 h 288"/>
                    <a:gd name="T8" fmla="*/ 214 w 259"/>
                    <a:gd name="T9" fmla="*/ 288 h 288"/>
                    <a:gd name="T10" fmla="*/ 259 w 259"/>
                    <a:gd name="T11" fmla="*/ 288 h 288"/>
                    <a:gd name="T12" fmla="*/ 178 w 259"/>
                    <a:gd name="T13" fmla="*/ 35 h 288"/>
                    <a:gd name="T14" fmla="*/ 130 w 259"/>
                    <a:gd name="T15" fmla="*/ 0 h 288"/>
                    <a:gd name="T16" fmla="*/ 82 w 259"/>
                    <a:gd name="T17" fmla="*/ 35 h 288"/>
                    <a:gd name="T18" fmla="*/ 0 w 259"/>
                    <a:gd name="T19" fmla="*/ 288 h 288"/>
                    <a:gd name="T20" fmla="*/ 46 w 259"/>
                    <a:gd name="T21"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46" y="288"/>
                      </a:moveTo>
                      <a:cubicBezTo>
                        <a:pt x="123" y="49"/>
                        <a:pt x="123" y="49"/>
                        <a:pt x="123" y="49"/>
                      </a:cubicBezTo>
                      <a:cubicBezTo>
                        <a:pt x="124" y="46"/>
                        <a:pt x="127" y="44"/>
                        <a:pt x="130" y="44"/>
                      </a:cubicBezTo>
                      <a:cubicBezTo>
                        <a:pt x="133" y="44"/>
                        <a:pt x="136" y="45"/>
                        <a:pt x="137" y="49"/>
                      </a:cubicBezTo>
                      <a:cubicBezTo>
                        <a:pt x="214" y="288"/>
                        <a:pt x="214" y="288"/>
                        <a:pt x="214" y="288"/>
                      </a:cubicBezTo>
                      <a:cubicBezTo>
                        <a:pt x="259" y="288"/>
                        <a:pt x="259" y="288"/>
                        <a:pt x="259" y="288"/>
                      </a:cubicBezTo>
                      <a:cubicBezTo>
                        <a:pt x="178" y="35"/>
                        <a:pt x="178" y="35"/>
                        <a:pt x="178" y="35"/>
                      </a:cubicBezTo>
                      <a:cubicBezTo>
                        <a:pt x="171" y="14"/>
                        <a:pt x="151" y="0"/>
                        <a:pt x="130" y="0"/>
                      </a:cubicBezTo>
                      <a:cubicBezTo>
                        <a:pt x="108" y="0"/>
                        <a:pt x="89" y="14"/>
                        <a:pt x="82" y="35"/>
                      </a:cubicBezTo>
                      <a:cubicBezTo>
                        <a:pt x="0" y="288"/>
                        <a:pt x="0" y="288"/>
                        <a:pt x="0" y="288"/>
                      </a:cubicBezTo>
                      <a:lnTo>
                        <a:pt x="46"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29" name="Freeform 9"/>
                <p:cNvSpPr>
                  <a:spLocks/>
                </p:cNvSpPr>
                <p:nvPr/>
              </p:nvSpPr>
              <p:spPr bwMode="auto">
                <a:xfrm>
                  <a:off x="1591186" y="952348"/>
                  <a:ext cx="279686" cy="390538"/>
                </a:xfrm>
                <a:custGeom>
                  <a:avLst/>
                  <a:gdLst>
                    <a:gd name="T0" fmla="*/ 72 w 208"/>
                    <a:gd name="T1" fmla="*/ 44 h 288"/>
                    <a:gd name="T2" fmla="*/ 208 w 208"/>
                    <a:gd name="T3" fmla="*/ 44 h 288"/>
                    <a:gd name="T4" fmla="*/ 208 w 208"/>
                    <a:gd name="T5" fmla="*/ 0 h 288"/>
                    <a:gd name="T6" fmla="*/ 72 w 208"/>
                    <a:gd name="T7" fmla="*/ 0 h 288"/>
                    <a:gd name="T8" fmla="*/ 0 w 208"/>
                    <a:gd name="T9" fmla="*/ 72 h 288"/>
                    <a:gd name="T10" fmla="*/ 0 w 208"/>
                    <a:gd name="T11" fmla="*/ 216 h 288"/>
                    <a:gd name="T12" fmla="*/ 72 w 208"/>
                    <a:gd name="T13" fmla="*/ 288 h 288"/>
                    <a:gd name="T14" fmla="*/ 208 w 208"/>
                    <a:gd name="T15" fmla="*/ 288 h 288"/>
                    <a:gd name="T16" fmla="*/ 208 w 208"/>
                    <a:gd name="T17" fmla="*/ 245 h 288"/>
                    <a:gd name="T18" fmla="*/ 72 w 208"/>
                    <a:gd name="T19" fmla="*/ 245 h 288"/>
                    <a:gd name="T20" fmla="*/ 43 w 208"/>
                    <a:gd name="T21" fmla="*/ 216 h 288"/>
                    <a:gd name="T22" fmla="*/ 43 w 208"/>
                    <a:gd name="T23" fmla="*/ 166 h 288"/>
                    <a:gd name="T24" fmla="*/ 180 w 208"/>
                    <a:gd name="T25" fmla="*/ 166 h 288"/>
                    <a:gd name="T26" fmla="*/ 180 w 208"/>
                    <a:gd name="T27" fmla="*/ 123 h 288"/>
                    <a:gd name="T28" fmla="*/ 43 w 208"/>
                    <a:gd name="T29" fmla="*/ 123 h 288"/>
                    <a:gd name="T30" fmla="*/ 43 w 208"/>
                    <a:gd name="T31" fmla="*/ 72 h 288"/>
                    <a:gd name="T32" fmla="*/ 72 w 208"/>
                    <a:gd name="T33" fmla="*/ 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88">
                      <a:moveTo>
                        <a:pt x="72" y="44"/>
                      </a:moveTo>
                      <a:cubicBezTo>
                        <a:pt x="208" y="44"/>
                        <a:pt x="208" y="44"/>
                        <a:pt x="208" y="44"/>
                      </a:cubicBezTo>
                      <a:cubicBezTo>
                        <a:pt x="208" y="0"/>
                        <a:pt x="208" y="0"/>
                        <a:pt x="208" y="0"/>
                      </a:cubicBezTo>
                      <a:cubicBezTo>
                        <a:pt x="72" y="0"/>
                        <a:pt x="72" y="0"/>
                        <a:pt x="72" y="0"/>
                      </a:cubicBezTo>
                      <a:cubicBezTo>
                        <a:pt x="32" y="0"/>
                        <a:pt x="0" y="33"/>
                        <a:pt x="0" y="72"/>
                      </a:cubicBezTo>
                      <a:cubicBezTo>
                        <a:pt x="0" y="216"/>
                        <a:pt x="0" y="216"/>
                        <a:pt x="0" y="216"/>
                      </a:cubicBezTo>
                      <a:cubicBezTo>
                        <a:pt x="0" y="256"/>
                        <a:pt x="32" y="288"/>
                        <a:pt x="72" y="288"/>
                      </a:cubicBezTo>
                      <a:cubicBezTo>
                        <a:pt x="208" y="288"/>
                        <a:pt x="208" y="288"/>
                        <a:pt x="208" y="288"/>
                      </a:cubicBezTo>
                      <a:cubicBezTo>
                        <a:pt x="208" y="245"/>
                        <a:pt x="208" y="245"/>
                        <a:pt x="208" y="245"/>
                      </a:cubicBezTo>
                      <a:cubicBezTo>
                        <a:pt x="72" y="245"/>
                        <a:pt x="72" y="245"/>
                        <a:pt x="72" y="245"/>
                      </a:cubicBezTo>
                      <a:cubicBezTo>
                        <a:pt x="56" y="245"/>
                        <a:pt x="43" y="232"/>
                        <a:pt x="43" y="216"/>
                      </a:cubicBezTo>
                      <a:cubicBezTo>
                        <a:pt x="43" y="166"/>
                        <a:pt x="43" y="166"/>
                        <a:pt x="43" y="166"/>
                      </a:cubicBezTo>
                      <a:cubicBezTo>
                        <a:pt x="180" y="166"/>
                        <a:pt x="180" y="166"/>
                        <a:pt x="180" y="166"/>
                      </a:cubicBezTo>
                      <a:cubicBezTo>
                        <a:pt x="180" y="123"/>
                        <a:pt x="180" y="123"/>
                        <a:pt x="180" y="123"/>
                      </a:cubicBezTo>
                      <a:cubicBezTo>
                        <a:pt x="43" y="123"/>
                        <a:pt x="43" y="123"/>
                        <a:pt x="43" y="123"/>
                      </a:cubicBezTo>
                      <a:cubicBezTo>
                        <a:pt x="43" y="72"/>
                        <a:pt x="43" y="72"/>
                        <a:pt x="43" y="72"/>
                      </a:cubicBezTo>
                      <a:cubicBezTo>
                        <a:pt x="43" y="56"/>
                        <a:pt x="56" y="44"/>
                        <a:pt x="72" y="44"/>
                      </a:cubicBez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30" name="Freeform 10"/>
                <p:cNvSpPr>
                  <a:spLocks/>
                </p:cNvSpPr>
                <p:nvPr/>
              </p:nvSpPr>
              <p:spPr bwMode="auto">
                <a:xfrm>
                  <a:off x="2416031" y="952348"/>
                  <a:ext cx="282528" cy="390538"/>
                </a:xfrm>
                <a:custGeom>
                  <a:avLst/>
                  <a:gdLst>
                    <a:gd name="T0" fmla="*/ 497 w 497"/>
                    <a:gd name="T1" fmla="*/ 0 h 687"/>
                    <a:gd name="T2" fmla="*/ 0 w 497"/>
                    <a:gd name="T3" fmla="*/ 0 h 687"/>
                    <a:gd name="T4" fmla="*/ 0 w 497"/>
                    <a:gd name="T5" fmla="*/ 105 h 687"/>
                    <a:gd name="T6" fmla="*/ 198 w 497"/>
                    <a:gd name="T7" fmla="*/ 105 h 687"/>
                    <a:gd name="T8" fmla="*/ 198 w 497"/>
                    <a:gd name="T9" fmla="*/ 687 h 687"/>
                    <a:gd name="T10" fmla="*/ 300 w 497"/>
                    <a:gd name="T11" fmla="*/ 687 h 687"/>
                    <a:gd name="T12" fmla="*/ 300 w 497"/>
                    <a:gd name="T13" fmla="*/ 105 h 687"/>
                    <a:gd name="T14" fmla="*/ 497 w 497"/>
                    <a:gd name="T15" fmla="*/ 105 h 687"/>
                    <a:gd name="T16" fmla="*/ 497 w 497"/>
                    <a:gd name="T17"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7" h="687">
                      <a:moveTo>
                        <a:pt x="497" y="0"/>
                      </a:moveTo>
                      <a:lnTo>
                        <a:pt x="0" y="0"/>
                      </a:lnTo>
                      <a:lnTo>
                        <a:pt x="0" y="105"/>
                      </a:lnTo>
                      <a:lnTo>
                        <a:pt x="198" y="105"/>
                      </a:lnTo>
                      <a:lnTo>
                        <a:pt x="198" y="687"/>
                      </a:lnTo>
                      <a:lnTo>
                        <a:pt x="300" y="687"/>
                      </a:lnTo>
                      <a:lnTo>
                        <a:pt x="300" y="105"/>
                      </a:lnTo>
                      <a:lnTo>
                        <a:pt x="497" y="105"/>
                      </a:lnTo>
                      <a:lnTo>
                        <a:pt x="497"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31" name="Freeform 11"/>
                <p:cNvSpPr>
                  <a:spLocks/>
                </p:cNvSpPr>
                <p:nvPr/>
              </p:nvSpPr>
              <p:spPr bwMode="auto">
                <a:xfrm>
                  <a:off x="3011784" y="952348"/>
                  <a:ext cx="320047" cy="390538"/>
                </a:xfrm>
                <a:custGeom>
                  <a:avLst/>
                  <a:gdLst>
                    <a:gd name="T0" fmla="*/ 155 w 238"/>
                    <a:gd name="T1" fmla="*/ 288 h 288"/>
                    <a:gd name="T2" fmla="*/ 238 w 238"/>
                    <a:gd name="T3" fmla="*/ 206 h 288"/>
                    <a:gd name="T4" fmla="*/ 155 w 238"/>
                    <a:gd name="T5" fmla="*/ 123 h 288"/>
                    <a:gd name="T6" fmla="*/ 83 w 238"/>
                    <a:gd name="T7" fmla="*/ 123 h 288"/>
                    <a:gd name="T8" fmla="*/ 43 w 238"/>
                    <a:gd name="T9" fmla="*/ 83 h 288"/>
                    <a:gd name="T10" fmla="*/ 83 w 238"/>
                    <a:gd name="T11" fmla="*/ 44 h 288"/>
                    <a:gd name="T12" fmla="*/ 223 w 238"/>
                    <a:gd name="T13" fmla="*/ 44 h 288"/>
                    <a:gd name="T14" fmla="*/ 223 w 238"/>
                    <a:gd name="T15" fmla="*/ 0 h 288"/>
                    <a:gd name="T16" fmla="*/ 83 w 238"/>
                    <a:gd name="T17" fmla="*/ 0 h 288"/>
                    <a:gd name="T18" fmla="*/ 0 w 238"/>
                    <a:gd name="T19" fmla="*/ 83 h 288"/>
                    <a:gd name="T20" fmla="*/ 83 w 238"/>
                    <a:gd name="T21" fmla="*/ 166 h 288"/>
                    <a:gd name="T22" fmla="*/ 155 w 238"/>
                    <a:gd name="T23" fmla="*/ 166 h 288"/>
                    <a:gd name="T24" fmla="*/ 194 w 238"/>
                    <a:gd name="T25" fmla="*/ 206 h 288"/>
                    <a:gd name="T26" fmla="*/ 155 w 238"/>
                    <a:gd name="T27" fmla="*/ 245 h 288"/>
                    <a:gd name="T28" fmla="*/ 14 w 238"/>
                    <a:gd name="T29" fmla="*/ 245 h 288"/>
                    <a:gd name="T30" fmla="*/ 14 w 238"/>
                    <a:gd name="T31" fmla="*/ 288 h 288"/>
                    <a:gd name="T32" fmla="*/ 155 w 238"/>
                    <a:gd name="T33"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8" h="288">
                      <a:moveTo>
                        <a:pt x="155" y="288"/>
                      </a:moveTo>
                      <a:cubicBezTo>
                        <a:pt x="201" y="288"/>
                        <a:pt x="238" y="251"/>
                        <a:pt x="238" y="206"/>
                      </a:cubicBezTo>
                      <a:cubicBezTo>
                        <a:pt x="238" y="160"/>
                        <a:pt x="201" y="123"/>
                        <a:pt x="155" y="123"/>
                      </a:cubicBezTo>
                      <a:cubicBezTo>
                        <a:pt x="83" y="123"/>
                        <a:pt x="83" y="123"/>
                        <a:pt x="83" y="123"/>
                      </a:cubicBezTo>
                      <a:cubicBezTo>
                        <a:pt x="61" y="123"/>
                        <a:pt x="43" y="105"/>
                        <a:pt x="43" y="83"/>
                      </a:cubicBezTo>
                      <a:cubicBezTo>
                        <a:pt x="43" y="61"/>
                        <a:pt x="61" y="44"/>
                        <a:pt x="83" y="44"/>
                      </a:cubicBezTo>
                      <a:cubicBezTo>
                        <a:pt x="223" y="44"/>
                        <a:pt x="223" y="44"/>
                        <a:pt x="223" y="44"/>
                      </a:cubicBezTo>
                      <a:cubicBezTo>
                        <a:pt x="223" y="0"/>
                        <a:pt x="223" y="0"/>
                        <a:pt x="223" y="0"/>
                      </a:cubicBezTo>
                      <a:cubicBezTo>
                        <a:pt x="83" y="0"/>
                        <a:pt x="83" y="0"/>
                        <a:pt x="83" y="0"/>
                      </a:cubicBezTo>
                      <a:cubicBezTo>
                        <a:pt x="37" y="0"/>
                        <a:pt x="0" y="37"/>
                        <a:pt x="0" y="83"/>
                      </a:cubicBezTo>
                      <a:cubicBezTo>
                        <a:pt x="0" y="129"/>
                        <a:pt x="37" y="166"/>
                        <a:pt x="83" y="166"/>
                      </a:cubicBezTo>
                      <a:cubicBezTo>
                        <a:pt x="155" y="166"/>
                        <a:pt x="155" y="166"/>
                        <a:pt x="155" y="166"/>
                      </a:cubicBezTo>
                      <a:cubicBezTo>
                        <a:pt x="177" y="166"/>
                        <a:pt x="194" y="184"/>
                        <a:pt x="194" y="206"/>
                      </a:cubicBezTo>
                      <a:cubicBezTo>
                        <a:pt x="194" y="227"/>
                        <a:pt x="177" y="245"/>
                        <a:pt x="155" y="245"/>
                      </a:cubicBezTo>
                      <a:cubicBezTo>
                        <a:pt x="14" y="245"/>
                        <a:pt x="14" y="245"/>
                        <a:pt x="14" y="245"/>
                      </a:cubicBezTo>
                      <a:cubicBezTo>
                        <a:pt x="14" y="288"/>
                        <a:pt x="14" y="288"/>
                        <a:pt x="14" y="288"/>
                      </a:cubicBezTo>
                      <a:lnTo>
                        <a:pt x="155"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32" name="Freeform 12"/>
                <p:cNvSpPr>
                  <a:spLocks noEditPoints="1"/>
                </p:cNvSpPr>
                <p:nvPr/>
              </p:nvSpPr>
              <p:spPr bwMode="auto">
                <a:xfrm>
                  <a:off x="3331830" y="923925"/>
                  <a:ext cx="54005" cy="28423"/>
                </a:xfrm>
                <a:custGeom>
                  <a:avLst/>
                  <a:gdLst>
                    <a:gd name="T0" fmla="*/ 24 w 95"/>
                    <a:gd name="T1" fmla="*/ 50 h 50"/>
                    <a:gd name="T2" fmla="*/ 14 w 95"/>
                    <a:gd name="T3" fmla="*/ 50 h 50"/>
                    <a:gd name="T4" fmla="*/ 14 w 95"/>
                    <a:gd name="T5" fmla="*/ 9 h 50"/>
                    <a:gd name="T6" fmla="*/ 0 w 95"/>
                    <a:gd name="T7" fmla="*/ 9 h 50"/>
                    <a:gd name="T8" fmla="*/ 0 w 95"/>
                    <a:gd name="T9" fmla="*/ 0 h 50"/>
                    <a:gd name="T10" fmla="*/ 38 w 95"/>
                    <a:gd name="T11" fmla="*/ 0 h 50"/>
                    <a:gd name="T12" fmla="*/ 38 w 95"/>
                    <a:gd name="T13" fmla="*/ 9 h 50"/>
                    <a:gd name="T14" fmla="*/ 24 w 95"/>
                    <a:gd name="T15" fmla="*/ 9 h 50"/>
                    <a:gd name="T16" fmla="*/ 24 w 95"/>
                    <a:gd name="T17" fmla="*/ 50 h 50"/>
                    <a:gd name="T18" fmla="*/ 69 w 95"/>
                    <a:gd name="T19" fmla="*/ 38 h 50"/>
                    <a:gd name="T20" fmla="*/ 73 w 95"/>
                    <a:gd name="T21" fmla="*/ 28 h 50"/>
                    <a:gd name="T22" fmla="*/ 85 w 95"/>
                    <a:gd name="T23" fmla="*/ 0 h 50"/>
                    <a:gd name="T24" fmla="*/ 95 w 95"/>
                    <a:gd name="T25" fmla="*/ 0 h 50"/>
                    <a:gd name="T26" fmla="*/ 95 w 95"/>
                    <a:gd name="T27" fmla="*/ 50 h 50"/>
                    <a:gd name="T28" fmla="*/ 85 w 95"/>
                    <a:gd name="T29" fmla="*/ 50 h 50"/>
                    <a:gd name="T30" fmla="*/ 85 w 95"/>
                    <a:gd name="T31" fmla="*/ 26 h 50"/>
                    <a:gd name="T32" fmla="*/ 85 w 95"/>
                    <a:gd name="T33" fmla="*/ 16 h 50"/>
                    <a:gd name="T34" fmla="*/ 83 w 95"/>
                    <a:gd name="T35" fmla="*/ 23 h 50"/>
                    <a:gd name="T36" fmla="*/ 73 w 95"/>
                    <a:gd name="T37" fmla="*/ 50 h 50"/>
                    <a:gd name="T38" fmla="*/ 66 w 95"/>
                    <a:gd name="T39" fmla="*/ 50 h 50"/>
                    <a:gd name="T40" fmla="*/ 57 w 95"/>
                    <a:gd name="T41" fmla="*/ 23 h 50"/>
                    <a:gd name="T42" fmla="*/ 54 w 95"/>
                    <a:gd name="T43" fmla="*/ 16 h 50"/>
                    <a:gd name="T44" fmla="*/ 54 w 95"/>
                    <a:gd name="T45" fmla="*/ 26 h 50"/>
                    <a:gd name="T46" fmla="*/ 54 w 95"/>
                    <a:gd name="T47" fmla="*/ 50 h 50"/>
                    <a:gd name="T48" fmla="*/ 45 w 95"/>
                    <a:gd name="T49" fmla="*/ 50 h 50"/>
                    <a:gd name="T50" fmla="*/ 45 w 95"/>
                    <a:gd name="T51" fmla="*/ 0 h 50"/>
                    <a:gd name="T52" fmla="*/ 54 w 95"/>
                    <a:gd name="T53" fmla="*/ 0 h 50"/>
                    <a:gd name="T54" fmla="*/ 66 w 95"/>
                    <a:gd name="T55" fmla="*/ 28 h 50"/>
                    <a:gd name="T56" fmla="*/ 69 w 95"/>
                    <a:gd name="T57"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50">
                      <a:moveTo>
                        <a:pt x="24" y="50"/>
                      </a:moveTo>
                      <a:lnTo>
                        <a:pt x="14" y="50"/>
                      </a:lnTo>
                      <a:lnTo>
                        <a:pt x="14" y="9"/>
                      </a:lnTo>
                      <a:lnTo>
                        <a:pt x="0" y="9"/>
                      </a:lnTo>
                      <a:lnTo>
                        <a:pt x="0" y="0"/>
                      </a:lnTo>
                      <a:lnTo>
                        <a:pt x="38" y="0"/>
                      </a:lnTo>
                      <a:lnTo>
                        <a:pt x="38" y="9"/>
                      </a:lnTo>
                      <a:lnTo>
                        <a:pt x="24" y="9"/>
                      </a:lnTo>
                      <a:lnTo>
                        <a:pt x="24" y="50"/>
                      </a:lnTo>
                      <a:close/>
                      <a:moveTo>
                        <a:pt x="69" y="38"/>
                      </a:moveTo>
                      <a:lnTo>
                        <a:pt x="73" y="28"/>
                      </a:lnTo>
                      <a:lnTo>
                        <a:pt x="85" y="0"/>
                      </a:lnTo>
                      <a:lnTo>
                        <a:pt x="95" y="0"/>
                      </a:lnTo>
                      <a:lnTo>
                        <a:pt x="95" y="50"/>
                      </a:lnTo>
                      <a:lnTo>
                        <a:pt x="85" y="50"/>
                      </a:lnTo>
                      <a:lnTo>
                        <a:pt x="85" y="26"/>
                      </a:lnTo>
                      <a:lnTo>
                        <a:pt x="85" y="16"/>
                      </a:lnTo>
                      <a:lnTo>
                        <a:pt x="83" y="23"/>
                      </a:lnTo>
                      <a:lnTo>
                        <a:pt x="73" y="50"/>
                      </a:lnTo>
                      <a:lnTo>
                        <a:pt x="66" y="50"/>
                      </a:lnTo>
                      <a:lnTo>
                        <a:pt x="57" y="23"/>
                      </a:lnTo>
                      <a:lnTo>
                        <a:pt x="54" y="16"/>
                      </a:lnTo>
                      <a:lnTo>
                        <a:pt x="54" y="26"/>
                      </a:lnTo>
                      <a:lnTo>
                        <a:pt x="54" y="50"/>
                      </a:lnTo>
                      <a:lnTo>
                        <a:pt x="45" y="50"/>
                      </a:lnTo>
                      <a:lnTo>
                        <a:pt x="45" y="0"/>
                      </a:lnTo>
                      <a:lnTo>
                        <a:pt x="54" y="0"/>
                      </a:lnTo>
                      <a:lnTo>
                        <a:pt x="66" y="28"/>
                      </a:lnTo>
                      <a:lnTo>
                        <a:pt x="69" y="3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grpSp>
          <p:pic>
            <p:nvPicPr>
              <p:cNvPr id="24" name="Picture 23" descr="Veritas_TII_tagline.eps"/>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683991" y="5692494"/>
                <a:ext cx="2165858" cy="243267"/>
              </a:xfrm>
              <a:prstGeom prst="rect">
                <a:avLst/>
              </a:prstGeom>
            </p:spPr>
          </p:pic>
        </p:grpSp>
      </p:grpSp>
      <p:sp>
        <p:nvSpPr>
          <p:cNvPr id="3" name="Text Placeholder 2"/>
          <p:cNvSpPr>
            <a:spLocks noGrp="1"/>
          </p:cNvSpPr>
          <p:nvPr>
            <p:ph type="body" idx="1"/>
          </p:nvPr>
        </p:nvSpPr>
        <p:spPr>
          <a:xfrm>
            <a:off x="3657600" y="3772410"/>
            <a:ext cx="7192250" cy="664327"/>
          </a:xfrm>
        </p:spPr>
        <p:txBody>
          <a:bodyPr lIns="0" tIns="0" rIns="0" bIns="0" anchor="t">
            <a:noAutofit/>
          </a:bodyPr>
          <a:lstStyle>
            <a:lvl1pPr marL="0" indent="0" algn="r">
              <a:spcBef>
                <a:spcPts val="0"/>
              </a:spcBef>
              <a:buNone/>
              <a:defRPr sz="2400">
                <a:solidFill>
                  <a:srgbClr val="6A7171"/>
                </a:solidFill>
                <a:latin typeface="Corbel" panose="020B0503020204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dirty="0"/>
              <a:t>Click to edit Master text styles</a:t>
            </a:r>
          </a:p>
        </p:txBody>
      </p:sp>
      <p:sp>
        <p:nvSpPr>
          <p:cNvPr id="51" name="Date Placeholder 6"/>
          <p:cNvSpPr>
            <a:spLocks noGrp="1"/>
          </p:cNvSpPr>
          <p:nvPr>
            <p:ph type="dt" sz="half" idx="10"/>
          </p:nvPr>
        </p:nvSpPr>
        <p:spPr>
          <a:xfrm>
            <a:off x="9417135" y="6425184"/>
            <a:ext cx="1422400" cy="182880"/>
          </a:xfrm>
        </p:spPr>
        <p:txBody>
          <a:bodyPr/>
          <a:lstStyle>
            <a:lvl1pPr algn="r">
              <a:defRPr>
                <a:latin typeface="Corbel" panose="020B0503020204020204" pitchFamily="34" charset="0"/>
              </a:defRPr>
            </a:lvl1pPr>
          </a:lstStyle>
          <a:p>
            <a:fld id="{75F90AF3-FA81-4C1F-A639-36536900AAB2}" type="datetime1">
              <a:rPr lang="en-US" smtClean="0">
                <a:solidFill>
                  <a:srgbClr val="414142">
                    <a:lumMod val="60000"/>
                    <a:lumOff val="40000"/>
                  </a:srgbClr>
                </a:solidFill>
              </a:rPr>
              <a:pPr/>
              <a:t>3/14/2019</a:t>
            </a:fld>
            <a:endParaRPr lang="en-US">
              <a:solidFill>
                <a:srgbClr val="414142">
                  <a:lumMod val="60000"/>
                  <a:lumOff val="40000"/>
                </a:srgbClr>
              </a:solidFill>
            </a:endParaRPr>
          </a:p>
        </p:txBody>
      </p:sp>
      <p:sp>
        <p:nvSpPr>
          <p:cNvPr id="52" name="Footer Placeholder 7"/>
          <p:cNvSpPr>
            <a:spLocks noGrp="1"/>
          </p:cNvSpPr>
          <p:nvPr>
            <p:ph type="ftr" sz="quarter" idx="11"/>
          </p:nvPr>
        </p:nvSpPr>
        <p:spPr>
          <a:xfrm>
            <a:off x="6119369" y="6425184"/>
            <a:ext cx="3191933" cy="182880"/>
          </a:xfrm>
        </p:spPr>
        <p:txBody>
          <a:bodyPr/>
          <a:lstStyle>
            <a:lvl1pPr algn="r">
              <a:defRPr>
                <a:latin typeface="Corbel" panose="020B0503020204020204" pitchFamily="34" charset="0"/>
              </a:defRPr>
            </a:lvl1pPr>
          </a:lstStyle>
          <a:p>
            <a:endParaRPr lang="en-US">
              <a:solidFill>
                <a:srgbClr val="414142">
                  <a:lumMod val="60000"/>
                  <a:lumOff val="40000"/>
                </a:srgbClr>
              </a:solidFill>
            </a:endParaRPr>
          </a:p>
        </p:txBody>
      </p:sp>
      <p:sp>
        <p:nvSpPr>
          <p:cNvPr id="36" name="Title 1"/>
          <p:cNvSpPr>
            <a:spLocks noGrp="1"/>
          </p:cNvSpPr>
          <p:nvPr>
            <p:ph type="ctrTitle"/>
          </p:nvPr>
        </p:nvSpPr>
        <p:spPr>
          <a:xfrm>
            <a:off x="3657600" y="1952753"/>
            <a:ext cx="7192249" cy="1393825"/>
          </a:xfrm>
        </p:spPr>
        <p:txBody>
          <a:bodyPr>
            <a:noAutofit/>
          </a:bodyPr>
          <a:lstStyle>
            <a:lvl1pPr algn="r">
              <a:defRPr sz="3200">
                <a:latin typeface="Corbel" panose="020B0503020204020204" pitchFamily="34" charset="0"/>
              </a:defRPr>
            </a:lvl1pPr>
          </a:lstStyle>
          <a:p>
            <a:r>
              <a:t>Click to edit Master title style</a:t>
            </a:r>
          </a:p>
        </p:txBody>
      </p:sp>
    </p:spTree>
    <p:extLst>
      <p:ext uri="{BB962C8B-B14F-4D97-AF65-F5344CB8AC3E}">
        <p14:creationId xmlns:p14="http://schemas.microsoft.com/office/powerpoint/2010/main" val="1203807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10312" y="1086104"/>
            <a:ext cx="11762233" cy="4898007"/>
          </a:xfrm>
        </p:spPr>
        <p:txBody>
          <a:bodyPr lIns="91440" tIns="91440" rIns="91440" bIns="91440">
            <a:normAutofit/>
          </a:bodyPr>
          <a:lstStyle>
            <a:lvl1pPr>
              <a:lnSpc>
                <a:spcPct val="100000"/>
              </a:lnSpc>
              <a:spcBef>
                <a:spcPts val="0"/>
              </a:spcBef>
              <a:spcAft>
                <a:spcPts val="1200"/>
              </a:spcAft>
              <a:defRPr sz="2000">
                <a:latin typeface="Corbel" panose="020B0503020204020204" pitchFamily="34" charset="0"/>
              </a:defRPr>
            </a:lvl1pPr>
            <a:lvl2pPr>
              <a:lnSpc>
                <a:spcPct val="100000"/>
              </a:lnSpc>
              <a:spcBef>
                <a:spcPts val="0"/>
              </a:spcBef>
              <a:spcAft>
                <a:spcPts val="1200"/>
              </a:spcAft>
              <a:defRPr sz="1800">
                <a:latin typeface="Corbel" panose="020B0503020204020204" pitchFamily="34" charset="0"/>
              </a:defRPr>
            </a:lvl2pPr>
            <a:lvl3pPr>
              <a:lnSpc>
                <a:spcPct val="100000"/>
              </a:lnSpc>
              <a:spcBef>
                <a:spcPts val="0"/>
              </a:spcBef>
              <a:spcAft>
                <a:spcPts val="1200"/>
              </a:spcAft>
              <a:defRPr sz="1600">
                <a:latin typeface="Corbel" panose="020B0503020204020204" pitchFamily="34" charset="0"/>
              </a:defRPr>
            </a:lvl3pPr>
            <a:lvl4pPr>
              <a:lnSpc>
                <a:spcPct val="100000"/>
              </a:lnSpc>
              <a:spcBef>
                <a:spcPts val="0"/>
              </a:spcBef>
              <a:spcAft>
                <a:spcPts val="1200"/>
              </a:spcAft>
              <a:defRPr sz="1400">
                <a:latin typeface="Corbel" panose="020B0503020204020204" pitchFamily="34" charset="0"/>
              </a:defRPr>
            </a:lvl4pPr>
            <a:lvl5pPr>
              <a:lnSpc>
                <a:spcPct val="100000"/>
              </a:lnSpc>
              <a:spcBef>
                <a:spcPts val="0"/>
              </a:spcBef>
              <a:spcAft>
                <a:spcPts val="1200"/>
              </a:spcAft>
              <a:defRPr sz="1400">
                <a:latin typeface="Corbel" panose="020B0503020204020204" pitchFamily="34" charset="0"/>
              </a:defRPr>
            </a:lvl5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sp>
        <p:nvSpPr>
          <p:cNvPr id="2" name="Title 1"/>
          <p:cNvSpPr>
            <a:spLocks noGrp="1"/>
          </p:cNvSpPr>
          <p:nvPr>
            <p:ph type="title"/>
          </p:nvPr>
        </p:nvSpPr>
        <p:spPr>
          <a:xfrm>
            <a:off x="210311" y="110744"/>
            <a:ext cx="11762233" cy="640080"/>
          </a:xfrm>
        </p:spPr>
        <p:txBody>
          <a:bodyPr/>
          <a:lstStyle>
            <a:lvl1pPr>
              <a:defRPr sz="3200">
                <a:latin typeface="Corbel" panose="020B0503020204020204" pitchFamily="34" charset="0"/>
              </a:defRPr>
            </a:lvl1pPr>
          </a:lstStyle>
          <a:p>
            <a:r>
              <a:rPr dirty="0"/>
              <a:t>Click to edit Master title style</a:t>
            </a:r>
          </a:p>
        </p:txBody>
      </p:sp>
      <p:sp>
        <p:nvSpPr>
          <p:cNvPr id="7" name="Date Placeholder 6"/>
          <p:cNvSpPr>
            <a:spLocks noGrp="1"/>
          </p:cNvSpPr>
          <p:nvPr>
            <p:ph type="dt" sz="half" idx="10"/>
          </p:nvPr>
        </p:nvSpPr>
        <p:spPr>
          <a:xfrm>
            <a:off x="4022175" y="6425184"/>
            <a:ext cx="1422400" cy="182880"/>
          </a:xfrm>
        </p:spPr>
        <p:txBody>
          <a:bodyPr/>
          <a:lstStyle>
            <a:lvl1pPr>
              <a:defRPr>
                <a:latin typeface="Corbel" panose="020B0503020204020204" pitchFamily="34" charset="0"/>
              </a:defRPr>
            </a:lvl1pPr>
          </a:lstStyle>
          <a:p>
            <a:fld id="{75F90AF3-FA81-4C1F-A639-36536900AAB2}" type="datetime1">
              <a:rPr lang="en-US" smtClean="0">
                <a:solidFill>
                  <a:srgbClr val="414142">
                    <a:lumMod val="60000"/>
                    <a:lumOff val="40000"/>
                  </a:srgbClr>
                </a:solidFill>
              </a:rPr>
              <a:pPr/>
              <a:t>3/14/2019</a:t>
            </a:fld>
            <a:endParaRPr lang="en-US">
              <a:solidFill>
                <a:srgbClr val="414142">
                  <a:lumMod val="60000"/>
                  <a:lumOff val="40000"/>
                </a:srgbClr>
              </a:solidFill>
            </a:endParaRPr>
          </a:p>
        </p:txBody>
      </p:sp>
      <p:sp>
        <p:nvSpPr>
          <p:cNvPr id="8" name="Footer Placeholder 7"/>
          <p:cNvSpPr>
            <a:spLocks noGrp="1"/>
          </p:cNvSpPr>
          <p:nvPr>
            <p:ph type="ftr" sz="quarter" idx="11"/>
          </p:nvPr>
        </p:nvSpPr>
        <p:spPr>
          <a:xfrm>
            <a:off x="724409" y="6425184"/>
            <a:ext cx="3191933" cy="182880"/>
          </a:xfrm>
        </p:spPr>
        <p:txBody>
          <a:bodyPr/>
          <a:lstStyle>
            <a:lvl1pPr>
              <a:defRPr>
                <a:latin typeface="Corbel" panose="020B0503020204020204" pitchFamily="34" charset="0"/>
              </a:defRPr>
            </a:lvl1pPr>
          </a:lstStyle>
          <a:p>
            <a:r>
              <a:rPr lang="en-US" dirty="0">
                <a:solidFill>
                  <a:srgbClr val="414142">
                    <a:lumMod val="60000"/>
                    <a:lumOff val="40000"/>
                  </a:srgbClr>
                </a:solidFill>
              </a:rPr>
              <a:t>What’s New in NBU 8.1.2</a:t>
            </a:r>
          </a:p>
        </p:txBody>
      </p:sp>
      <p:sp>
        <p:nvSpPr>
          <p:cNvPr id="9" name="Slide Number Placeholder 8"/>
          <p:cNvSpPr>
            <a:spLocks noGrp="1"/>
          </p:cNvSpPr>
          <p:nvPr>
            <p:ph type="sldNum" sz="quarter" idx="12"/>
          </p:nvPr>
        </p:nvSpPr>
        <p:spPr>
          <a:xfrm>
            <a:off x="216408" y="6425184"/>
            <a:ext cx="406400" cy="182880"/>
          </a:xfrm>
        </p:spPr>
        <p:txBody>
          <a:bodyPr/>
          <a:lstStyle>
            <a:lvl1pPr>
              <a:defRPr>
                <a:latin typeface="Corbel" panose="020B0503020204020204" pitchFamily="34" charset="0"/>
              </a:defRPr>
            </a:lvl1pPr>
          </a:lstStyle>
          <a:p>
            <a:pPr algn="l"/>
            <a:fld id="{C1960183-D323-4677-9D78-78D1D39B0029}" type="slidenum">
              <a:rPr lang="en-US" smtClean="0">
                <a:solidFill>
                  <a:srgbClr val="414142">
                    <a:lumMod val="60000"/>
                    <a:lumOff val="40000"/>
                  </a:srgbClr>
                </a:solidFill>
              </a:rPr>
              <a:pPr algn="l"/>
              <a:t>‹#›</a:t>
            </a:fld>
            <a:endParaRPr lang="en-US">
              <a:solidFill>
                <a:srgbClr val="414142">
                  <a:lumMod val="60000"/>
                  <a:lumOff val="40000"/>
                </a:srgbClr>
              </a:solidFill>
            </a:endParaRPr>
          </a:p>
        </p:txBody>
      </p:sp>
      <p:cxnSp>
        <p:nvCxnSpPr>
          <p:cNvPr id="22" name="Straight Connector 21"/>
          <p:cNvCxnSpPr/>
          <p:nvPr userDrawn="1"/>
        </p:nvCxnSpPr>
        <p:spPr bwMode="auto">
          <a:xfrm>
            <a:off x="210312" y="825390"/>
            <a:ext cx="11777472" cy="0"/>
          </a:xfrm>
          <a:prstGeom prst="line">
            <a:avLst/>
          </a:prstGeom>
          <a:solidFill>
            <a:schemeClr val="accent1"/>
          </a:solidFill>
          <a:ln w="31750" cap="rnd" cmpd="sng" algn="ctr">
            <a:solidFill>
              <a:srgbClr val="838B8F"/>
            </a:solidFill>
            <a:prstDash val="solid"/>
            <a:miter lim="800000"/>
            <a:headEnd type="none" w="med" len="med"/>
            <a:tailEnd type="none" w="lg" len="lg"/>
          </a:ln>
          <a:effectLst/>
        </p:spPr>
      </p:cxnSp>
    </p:spTree>
    <p:extLst>
      <p:ext uri="{BB962C8B-B14F-4D97-AF65-F5344CB8AC3E}">
        <p14:creationId xmlns:p14="http://schemas.microsoft.com/office/powerpoint/2010/main" val="91539195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0311" y="110744"/>
            <a:ext cx="11759184" cy="640080"/>
          </a:xfrm>
        </p:spPr>
        <p:txBody>
          <a:bodyPr/>
          <a:lstStyle>
            <a:lvl1pPr>
              <a:defRPr sz="3200">
                <a:latin typeface="Corbel" panose="020B0503020204020204" pitchFamily="34" charset="0"/>
              </a:defRPr>
            </a:lvl1pPr>
          </a:lstStyle>
          <a:p>
            <a:r>
              <a:rPr dirty="0"/>
              <a:t>Click to edit Master title style</a:t>
            </a:r>
          </a:p>
        </p:txBody>
      </p:sp>
      <p:sp>
        <p:nvSpPr>
          <p:cNvPr id="8" name="Text Placeholder 7"/>
          <p:cNvSpPr>
            <a:spLocks noGrp="1"/>
          </p:cNvSpPr>
          <p:nvPr>
            <p:ph type="body" sz="quarter" idx="13" hasCustomPrompt="1"/>
          </p:nvPr>
        </p:nvSpPr>
        <p:spPr>
          <a:xfrm>
            <a:off x="210311" y="933101"/>
            <a:ext cx="11759184" cy="332118"/>
          </a:xfrm>
        </p:spPr>
        <p:txBody>
          <a:bodyPr lIns="0" tIns="0" rIns="0" bIns="0">
            <a:noAutofit/>
          </a:bodyPr>
          <a:lstStyle>
            <a:lvl1pPr marL="0" indent="0">
              <a:spcBef>
                <a:spcPts val="0"/>
              </a:spcBef>
              <a:buNone/>
              <a:defRPr sz="2400">
                <a:solidFill>
                  <a:schemeClr val="tx1">
                    <a:lumMod val="60000"/>
                    <a:lumOff val="40000"/>
                  </a:schemeClr>
                </a:solidFill>
                <a:latin typeface="Corbel" panose="020B0503020204020204" pitchFamily="34" charset="0"/>
              </a:defRPr>
            </a:lvl1pPr>
            <a:lvl2pPr marL="0" indent="0">
              <a:spcBef>
                <a:spcPts val="0"/>
              </a:spcBef>
              <a:buNone/>
              <a:defRPr sz="2400">
                <a:solidFill>
                  <a:schemeClr val="tx1">
                    <a:lumMod val="60000"/>
                    <a:lumOff val="40000"/>
                  </a:schemeClr>
                </a:solidFill>
              </a:defRPr>
            </a:lvl2pPr>
            <a:lvl3pPr marL="0" indent="0">
              <a:spcBef>
                <a:spcPts val="0"/>
              </a:spcBef>
              <a:buNone/>
              <a:defRPr sz="2400">
                <a:solidFill>
                  <a:schemeClr val="tx1">
                    <a:lumMod val="60000"/>
                    <a:lumOff val="40000"/>
                  </a:schemeClr>
                </a:solidFill>
              </a:defRPr>
            </a:lvl3pPr>
            <a:lvl4pPr marL="0" indent="0">
              <a:spcBef>
                <a:spcPts val="0"/>
              </a:spcBef>
              <a:buNone/>
              <a:defRPr sz="2400">
                <a:solidFill>
                  <a:schemeClr val="tx1">
                    <a:lumMod val="60000"/>
                    <a:lumOff val="40000"/>
                  </a:schemeClr>
                </a:solidFill>
              </a:defRPr>
            </a:lvl4pPr>
            <a:lvl5pPr marL="0" indent="0">
              <a:spcBef>
                <a:spcPts val="0"/>
              </a:spcBef>
              <a:buNone/>
              <a:defRPr sz="2400">
                <a:solidFill>
                  <a:schemeClr val="tx1">
                    <a:lumMod val="60000"/>
                    <a:lumOff val="40000"/>
                  </a:schemeClr>
                </a:solidFill>
              </a:defRPr>
            </a:lvl5pPr>
            <a:lvl6pPr marL="0" indent="0">
              <a:spcBef>
                <a:spcPts val="0"/>
              </a:spcBef>
              <a:buNone/>
              <a:defRPr sz="2400">
                <a:solidFill>
                  <a:schemeClr val="tx1">
                    <a:lumMod val="60000"/>
                    <a:lumOff val="40000"/>
                  </a:schemeClr>
                </a:solidFill>
              </a:defRPr>
            </a:lvl6pPr>
            <a:lvl7pPr marL="0" indent="0">
              <a:spcBef>
                <a:spcPts val="0"/>
              </a:spcBef>
              <a:buNone/>
              <a:defRPr sz="2400">
                <a:solidFill>
                  <a:schemeClr val="tx1">
                    <a:lumMod val="60000"/>
                    <a:lumOff val="40000"/>
                  </a:schemeClr>
                </a:solidFill>
              </a:defRPr>
            </a:lvl7pPr>
            <a:lvl8pPr marL="0" indent="0">
              <a:spcBef>
                <a:spcPts val="0"/>
              </a:spcBef>
              <a:buNone/>
              <a:defRPr sz="2400">
                <a:solidFill>
                  <a:schemeClr val="tx1">
                    <a:lumMod val="60000"/>
                    <a:lumOff val="40000"/>
                  </a:schemeClr>
                </a:solidFill>
              </a:defRPr>
            </a:lvl8pPr>
            <a:lvl9pPr marL="0" indent="0">
              <a:spcBef>
                <a:spcPts val="0"/>
              </a:spcBef>
              <a:buNone/>
              <a:defRPr sz="2400">
                <a:solidFill>
                  <a:schemeClr val="tx1">
                    <a:lumMod val="60000"/>
                    <a:lumOff val="40000"/>
                  </a:schemeClr>
                </a:solidFill>
              </a:defRPr>
            </a:lvl9pPr>
          </a:lstStyle>
          <a:p>
            <a:pPr lvl="0"/>
            <a:r>
              <a:rPr dirty="0"/>
              <a:t>Click to </a:t>
            </a:r>
            <a:r>
              <a:rPr lang="en-US" dirty="0"/>
              <a:t>add subtitle</a:t>
            </a:r>
            <a:endParaRPr dirty="0"/>
          </a:p>
        </p:txBody>
      </p:sp>
      <p:sp>
        <p:nvSpPr>
          <p:cNvPr id="3" name="Content Placeholder 2"/>
          <p:cNvSpPr>
            <a:spLocks noGrp="1"/>
          </p:cNvSpPr>
          <p:nvPr>
            <p:ph idx="1"/>
          </p:nvPr>
        </p:nvSpPr>
        <p:spPr>
          <a:xfrm>
            <a:off x="210312" y="1524998"/>
            <a:ext cx="11759184" cy="4425696"/>
          </a:xfrm>
        </p:spPr>
        <p:txBody>
          <a:bodyPr lIns="91440" tIns="91440" rIns="91440" bIns="91440">
            <a:normAutofit/>
          </a:bodyPr>
          <a:lstStyle>
            <a:lvl1pPr>
              <a:lnSpc>
                <a:spcPct val="100000"/>
              </a:lnSpc>
              <a:spcBef>
                <a:spcPts val="0"/>
              </a:spcBef>
              <a:spcAft>
                <a:spcPts val="1200"/>
              </a:spcAft>
              <a:defRPr sz="2000">
                <a:latin typeface="Corbel" panose="020B0503020204020204" pitchFamily="34" charset="0"/>
              </a:defRPr>
            </a:lvl1pPr>
            <a:lvl2pPr>
              <a:lnSpc>
                <a:spcPct val="100000"/>
              </a:lnSpc>
              <a:spcBef>
                <a:spcPts val="0"/>
              </a:spcBef>
              <a:spcAft>
                <a:spcPts val="1200"/>
              </a:spcAft>
              <a:defRPr sz="1800">
                <a:latin typeface="Corbel" panose="020B0503020204020204" pitchFamily="34" charset="0"/>
              </a:defRPr>
            </a:lvl2pPr>
            <a:lvl3pPr>
              <a:lnSpc>
                <a:spcPct val="100000"/>
              </a:lnSpc>
              <a:spcBef>
                <a:spcPts val="0"/>
              </a:spcBef>
              <a:spcAft>
                <a:spcPts val="1200"/>
              </a:spcAft>
              <a:defRPr sz="1600">
                <a:latin typeface="Corbel" panose="020B0503020204020204" pitchFamily="34" charset="0"/>
              </a:defRPr>
            </a:lvl3pPr>
            <a:lvl4pPr>
              <a:lnSpc>
                <a:spcPct val="100000"/>
              </a:lnSpc>
              <a:spcBef>
                <a:spcPts val="0"/>
              </a:spcBef>
              <a:spcAft>
                <a:spcPts val="1200"/>
              </a:spcAft>
              <a:defRPr sz="1400">
                <a:latin typeface="Corbel" panose="020B0503020204020204" pitchFamily="34" charset="0"/>
              </a:defRPr>
            </a:lvl4pPr>
            <a:lvl5pPr>
              <a:lnSpc>
                <a:spcPct val="100000"/>
              </a:lnSpc>
              <a:spcBef>
                <a:spcPts val="0"/>
              </a:spcBef>
              <a:spcAft>
                <a:spcPts val="1200"/>
              </a:spcAft>
              <a:defRPr sz="1400">
                <a:latin typeface="Corbel" panose="020B0503020204020204" pitchFamily="34" charset="0"/>
              </a:defRPr>
            </a:lvl5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p:txBody>
      </p:sp>
      <p:cxnSp>
        <p:nvCxnSpPr>
          <p:cNvPr id="12" name="Straight Connector 11"/>
          <p:cNvCxnSpPr/>
          <p:nvPr userDrawn="1"/>
        </p:nvCxnSpPr>
        <p:spPr bwMode="auto">
          <a:xfrm>
            <a:off x="210312" y="825390"/>
            <a:ext cx="11777472" cy="0"/>
          </a:xfrm>
          <a:prstGeom prst="line">
            <a:avLst/>
          </a:prstGeom>
          <a:solidFill>
            <a:schemeClr val="accent1"/>
          </a:solidFill>
          <a:ln w="31750" cap="rnd" cmpd="sng" algn="ctr">
            <a:solidFill>
              <a:srgbClr val="838B8F"/>
            </a:solidFill>
            <a:prstDash val="solid"/>
            <a:miter lim="800000"/>
            <a:headEnd type="none" w="med" len="med"/>
            <a:tailEnd type="none" w="lg" len="lg"/>
          </a:ln>
          <a:effectLst/>
        </p:spPr>
      </p:cxnSp>
      <p:sp>
        <p:nvSpPr>
          <p:cNvPr id="13" name="Date Placeholder 6"/>
          <p:cNvSpPr>
            <a:spLocks noGrp="1"/>
          </p:cNvSpPr>
          <p:nvPr>
            <p:ph type="dt" sz="half" idx="10"/>
          </p:nvPr>
        </p:nvSpPr>
        <p:spPr>
          <a:xfrm>
            <a:off x="4022175" y="6425184"/>
            <a:ext cx="1422400" cy="182880"/>
          </a:xfrm>
        </p:spPr>
        <p:txBody>
          <a:bodyPr/>
          <a:lstStyle>
            <a:lvl1pPr>
              <a:defRPr>
                <a:latin typeface="Corbel" panose="020B0503020204020204" pitchFamily="34" charset="0"/>
              </a:defRPr>
            </a:lvl1pPr>
          </a:lstStyle>
          <a:p>
            <a:fld id="{75F90AF3-FA81-4C1F-A639-36536900AAB2}" type="datetime1">
              <a:rPr lang="en-US" smtClean="0">
                <a:solidFill>
                  <a:srgbClr val="414142">
                    <a:lumMod val="60000"/>
                    <a:lumOff val="40000"/>
                  </a:srgbClr>
                </a:solidFill>
              </a:rPr>
              <a:pPr/>
              <a:t>3/14/2019</a:t>
            </a:fld>
            <a:endParaRPr lang="en-US">
              <a:solidFill>
                <a:srgbClr val="414142">
                  <a:lumMod val="60000"/>
                  <a:lumOff val="40000"/>
                </a:srgbClr>
              </a:solidFill>
            </a:endParaRPr>
          </a:p>
        </p:txBody>
      </p:sp>
      <p:sp>
        <p:nvSpPr>
          <p:cNvPr id="14" name="Footer Placeholder 7"/>
          <p:cNvSpPr>
            <a:spLocks noGrp="1"/>
          </p:cNvSpPr>
          <p:nvPr>
            <p:ph type="ftr" sz="quarter" idx="11"/>
          </p:nvPr>
        </p:nvSpPr>
        <p:spPr>
          <a:xfrm>
            <a:off x="724409" y="6425184"/>
            <a:ext cx="3191933" cy="182880"/>
          </a:xfrm>
        </p:spPr>
        <p:txBody>
          <a:bodyPr/>
          <a:lstStyle>
            <a:lvl1pPr>
              <a:defRPr>
                <a:latin typeface="Corbel" panose="020B0503020204020204" pitchFamily="34" charset="0"/>
              </a:defRPr>
            </a:lvl1pPr>
          </a:lstStyle>
          <a:p>
            <a:r>
              <a:rPr lang="en-US" dirty="0">
                <a:solidFill>
                  <a:srgbClr val="414142">
                    <a:lumMod val="60000"/>
                    <a:lumOff val="40000"/>
                  </a:srgbClr>
                </a:solidFill>
              </a:rPr>
              <a:t>What’s New in NBU 8.1.2</a:t>
            </a:r>
          </a:p>
        </p:txBody>
      </p:sp>
      <p:sp>
        <p:nvSpPr>
          <p:cNvPr id="15" name="Slide Number Placeholder 8"/>
          <p:cNvSpPr>
            <a:spLocks noGrp="1"/>
          </p:cNvSpPr>
          <p:nvPr>
            <p:ph type="sldNum" sz="quarter" idx="12"/>
          </p:nvPr>
        </p:nvSpPr>
        <p:spPr>
          <a:xfrm>
            <a:off x="216408" y="6425184"/>
            <a:ext cx="406400" cy="182880"/>
          </a:xfrm>
        </p:spPr>
        <p:txBody>
          <a:bodyPr/>
          <a:lstStyle>
            <a:lvl1pPr>
              <a:defRPr>
                <a:latin typeface="Corbel" panose="020B0503020204020204" pitchFamily="34" charset="0"/>
              </a:defRPr>
            </a:lvl1pPr>
          </a:lstStyle>
          <a:p>
            <a:pPr algn="l"/>
            <a:fld id="{C1960183-D323-4677-9D78-78D1D39B0029}" type="slidenum">
              <a:rPr lang="en-US" smtClean="0">
                <a:solidFill>
                  <a:srgbClr val="414142">
                    <a:lumMod val="60000"/>
                    <a:lumOff val="40000"/>
                  </a:srgbClr>
                </a:solidFill>
              </a:rPr>
              <a:pPr algn="l"/>
              <a:t>‹#›</a:t>
            </a:fld>
            <a:endParaRPr lang="en-US">
              <a:solidFill>
                <a:srgbClr val="414142">
                  <a:lumMod val="60000"/>
                  <a:lumOff val="40000"/>
                </a:srgbClr>
              </a:solidFill>
            </a:endParaRPr>
          </a:p>
        </p:txBody>
      </p:sp>
    </p:spTree>
    <p:extLst>
      <p:ext uri="{BB962C8B-B14F-4D97-AF65-F5344CB8AC3E}">
        <p14:creationId xmlns:p14="http://schemas.microsoft.com/office/powerpoint/2010/main" val="1966757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4" name="Title 1"/>
          <p:cNvSpPr>
            <a:spLocks noGrp="1"/>
          </p:cNvSpPr>
          <p:nvPr>
            <p:ph type="title"/>
          </p:nvPr>
        </p:nvSpPr>
        <p:spPr>
          <a:xfrm>
            <a:off x="210311" y="110744"/>
            <a:ext cx="11759184" cy="640080"/>
          </a:xfrm>
        </p:spPr>
        <p:txBody>
          <a:bodyPr/>
          <a:lstStyle>
            <a:lvl1pPr>
              <a:defRPr sz="3200">
                <a:latin typeface="Corbel" panose="020B0503020204020204" pitchFamily="34" charset="0"/>
              </a:defRPr>
            </a:lvl1pPr>
          </a:lstStyle>
          <a:p>
            <a:r>
              <a:rPr dirty="0"/>
              <a:t>Click to edit Master title style</a:t>
            </a:r>
          </a:p>
        </p:txBody>
      </p:sp>
      <p:sp>
        <p:nvSpPr>
          <p:cNvPr id="10" name="Text Placeholder 7"/>
          <p:cNvSpPr>
            <a:spLocks noGrp="1"/>
          </p:cNvSpPr>
          <p:nvPr>
            <p:ph type="body" sz="quarter" idx="13" hasCustomPrompt="1"/>
          </p:nvPr>
        </p:nvSpPr>
        <p:spPr>
          <a:xfrm>
            <a:off x="210311" y="933101"/>
            <a:ext cx="11759184" cy="332118"/>
          </a:xfrm>
        </p:spPr>
        <p:txBody>
          <a:bodyPr lIns="0" tIns="0" rIns="0" bIns="0">
            <a:noAutofit/>
          </a:bodyPr>
          <a:lstStyle>
            <a:lvl1pPr marL="0" indent="0">
              <a:spcBef>
                <a:spcPts val="0"/>
              </a:spcBef>
              <a:buNone/>
              <a:defRPr sz="2400">
                <a:solidFill>
                  <a:schemeClr val="tx1">
                    <a:lumMod val="60000"/>
                    <a:lumOff val="40000"/>
                  </a:schemeClr>
                </a:solidFill>
                <a:latin typeface="Corbel" panose="020B0503020204020204" pitchFamily="34" charset="0"/>
              </a:defRPr>
            </a:lvl1pPr>
            <a:lvl2pPr marL="0" indent="0">
              <a:spcBef>
                <a:spcPts val="0"/>
              </a:spcBef>
              <a:buNone/>
              <a:defRPr sz="2400">
                <a:solidFill>
                  <a:schemeClr val="tx1">
                    <a:lumMod val="60000"/>
                    <a:lumOff val="40000"/>
                  </a:schemeClr>
                </a:solidFill>
              </a:defRPr>
            </a:lvl2pPr>
            <a:lvl3pPr marL="0" indent="0">
              <a:spcBef>
                <a:spcPts val="0"/>
              </a:spcBef>
              <a:buNone/>
              <a:defRPr sz="2400">
                <a:solidFill>
                  <a:schemeClr val="tx1">
                    <a:lumMod val="60000"/>
                    <a:lumOff val="40000"/>
                  </a:schemeClr>
                </a:solidFill>
              </a:defRPr>
            </a:lvl3pPr>
            <a:lvl4pPr marL="0" indent="0">
              <a:spcBef>
                <a:spcPts val="0"/>
              </a:spcBef>
              <a:buNone/>
              <a:defRPr sz="2400">
                <a:solidFill>
                  <a:schemeClr val="tx1">
                    <a:lumMod val="60000"/>
                    <a:lumOff val="40000"/>
                  </a:schemeClr>
                </a:solidFill>
              </a:defRPr>
            </a:lvl4pPr>
            <a:lvl5pPr marL="0" indent="0">
              <a:spcBef>
                <a:spcPts val="0"/>
              </a:spcBef>
              <a:buNone/>
              <a:defRPr sz="2400">
                <a:solidFill>
                  <a:schemeClr val="tx1">
                    <a:lumMod val="60000"/>
                    <a:lumOff val="40000"/>
                  </a:schemeClr>
                </a:solidFill>
              </a:defRPr>
            </a:lvl5pPr>
            <a:lvl6pPr marL="0" indent="0">
              <a:spcBef>
                <a:spcPts val="0"/>
              </a:spcBef>
              <a:buNone/>
              <a:defRPr sz="2400">
                <a:solidFill>
                  <a:schemeClr val="tx1">
                    <a:lumMod val="60000"/>
                    <a:lumOff val="40000"/>
                  </a:schemeClr>
                </a:solidFill>
              </a:defRPr>
            </a:lvl6pPr>
            <a:lvl7pPr marL="0" indent="0">
              <a:spcBef>
                <a:spcPts val="0"/>
              </a:spcBef>
              <a:buNone/>
              <a:defRPr sz="2400">
                <a:solidFill>
                  <a:schemeClr val="tx1">
                    <a:lumMod val="60000"/>
                    <a:lumOff val="40000"/>
                  </a:schemeClr>
                </a:solidFill>
              </a:defRPr>
            </a:lvl7pPr>
            <a:lvl8pPr marL="0" indent="0">
              <a:spcBef>
                <a:spcPts val="0"/>
              </a:spcBef>
              <a:buNone/>
              <a:defRPr sz="2400">
                <a:solidFill>
                  <a:schemeClr val="tx1">
                    <a:lumMod val="60000"/>
                    <a:lumOff val="40000"/>
                  </a:schemeClr>
                </a:solidFill>
              </a:defRPr>
            </a:lvl8pPr>
            <a:lvl9pPr marL="0" indent="0">
              <a:spcBef>
                <a:spcPts val="0"/>
              </a:spcBef>
              <a:buNone/>
              <a:defRPr sz="2400">
                <a:solidFill>
                  <a:schemeClr val="tx1">
                    <a:lumMod val="60000"/>
                    <a:lumOff val="40000"/>
                  </a:schemeClr>
                </a:solidFill>
              </a:defRPr>
            </a:lvl9pPr>
          </a:lstStyle>
          <a:p>
            <a:pPr lvl="0"/>
            <a:r>
              <a:rPr dirty="0"/>
              <a:t>Click to </a:t>
            </a:r>
            <a:r>
              <a:rPr lang="en-US" dirty="0"/>
              <a:t>add subtitle</a:t>
            </a:r>
            <a:endParaRPr dirty="0"/>
          </a:p>
        </p:txBody>
      </p:sp>
      <p:cxnSp>
        <p:nvCxnSpPr>
          <p:cNvPr id="11" name="Straight Connector 10"/>
          <p:cNvCxnSpPr/>
          <p:nvPr userDrawn="1"/>
        </p:nvCxnSpPr>
        <p:spPr bwMode="auto">
          <a:xfrm>
            <a:off x="210312" y="825390"/>
            <a:ext cx="11777472" cy="0"/>
          </a:xfrm>
          <a:prstGeom prst="line">
            <a:avLst/>
          </a:prstGeom>
          <a:solidFill>
            <a:schemeClr val="accent1"/>
          </a:solidFill>
          <a:ln w="31750" cap="rnd" cmpd="sng" algn="ctr">
            <a:solidFill>
              <a:srgbClr val="838B8F"/>
            </a:solidFill>
            <a:prstDash val="solid"/>
            <a:miter lim="800000"/>
            <a:headEnd type="none" w="med" len="med"/>
            <a:tailEnd type="none" w="lg" len="lg"/>
          </a:ln>
          <a:effectLst/>
        </p:spPr>
      </p:cxnSp>
      <p:sp>
        <p:nvSpPr>
          <p:cNvPr id="13" name="Date Placeholder 6"/>
          <p:cNvSpPr>
            <a:spLocks noGrp="1"/>
          </p:cNvSpPr>
          <p:nvPr>
            <p:ph type="dt" sz="half" idx="10"/>
          </p:nvPr>
        </p:nvSpPr>
        <p:spPr>
          <a:xfrm>
            <a:off x="4022175" y="6425184"/>
            <a:ext cx="1422400" cy="182880"/>
          </a:xfrm>
        </p:spPr>
        <p:txBody>
          <a:bodyPr/>
          <a:lstStyle>
            <a:lvl1pPr>
              <a:defRPr>
                <a:latin typeface="Corbel" panose="020B0503020204020204" pitchFamily="34" charset="0"/>
              </a:defRPr>
            </a:lvl1pPr>
          </a:lstStyle>
          <a:p>
            <a:fld id="{75F90AF3-FA81-4C1F-A639-36536900AAB2}" type="datetime1">
              <a:rPr lang="en-US" smtClean="0">
                <a:solidFill>
                  <a:srgbClr val="414142">
                    <a:lumMod val="60000"/>
                    <a:lumOff val="40000"/>
                  </a:srgbClr>
                </a:solidFill>
              </a:rPr>
              <a:pPr/>
              <a:t>3/14/2019</a:t>
            </a:fld>
            <a:endParaRPr lang="en-US">
              <a:solidFill>
                <a:srgbClr val="414142">
                  <a:lumMod val="60000"/>
                  <a:lumOff val="40000"/>
                </a:srgbClr>
              </a:solidFill>
            </a:endParaRPr>
          </a:p>
        </p:txBody>
      </p:sp>
      <p:sp>
        <p:nvSpPr>
          <p:cNvPr id="14" name="Footer Placeholder 7"/>
          <p:cNvSpPr>
            <a:spLocks noGrp="1"/>
          </p:cNvSpPr>
          <p:nvPr>
            <p:ph type="ftr" sz="quarter" idx="11"/>
          </p:nvPr>
        </p:nvSpPr>
        <p:spPr>
          <a:xfrm>
            <a:off x="724409" y="6425184"/>
            <a:ext cx="3191933" cy="182880"/>
          </a:xfrm>
        </p:spPr>
        <p:txBody>
          <a:bodyPr/>
          <a:lstStyle>
            <a:lvl1pPr>
              <a:defRPr>
                <a:latin typeface="Corbel" panose="020B0503020204020204" pitchFamily="34" charset="0"/>
              </a:defRPr>
            </a:lvl1pPr>
          </a:lstStyle>
          <a:p>
            <a:r>
              <a:rPr lang="en-US" dirty="0">
                <a:solidFill>
                  <a:srgbClr val="414142">
                    <a:lumMod val="60000"/>
                    <a:lumOff val="40000"/>
                  </a:srgbClr>
                </a:solidFill>
              </a:rPr>
              <a:t>What’s New in NBU 8.1.2</a:t>
            </a:r>
          </a:p>
        </p:txBody>
      </p:sp>
      <p:sp>
        <p:nvSpPr>
          <p:cNvPr id="15" name="Slide Number Placeholder 8"/>
          <p:cNvSpPr>
            <a:spLocks noGrp="1"/>
          </p:cNvSpPr>
          <p:nvPr>
            <p:ph type="sldNum" sz="quarter" idx="12"/>
          </p:nvPr>
        </p:nvSpPr>
        <p:spPr>
          <a:xfrm>
            <a:off x="216408" y="6425184"/>
            <a:ext cx="406400" cy="182880"/>
          </a:xfrm>
        </p:spPr>
        <p:txBody>
          <a:bodyPr/>
          <a:lstStyle>
            <a:lvl1pPr>
              <a:defRPr>
                <a:latin typeface="Corbel" panose="020B0503020204020204" pitchFamily="34" charset="0"/>
              </a:defRPr>
            </a:lvl1pPr>
          </a:lstStyle>
          <a:p>
            <a:pPr algn="l"/>
            <a:fld id="{C1960183-D323-4677-9D78-78D1D39B0029}" type="slidenum">
              <a:rPr lang="en-US" smtClean="0">
                <a:solidFill>
                  <a:srgbClr val="414142">
                    <a:lumMod val="60000"/>
                    <a:lumOff val="40000"/>
                  </a:srgbClr>
                </a:solidFill>
              </a:rPr>
              <a:pPr algn="l"/>
              <a:t>‹#›</a:t>
            </a:fld>
            <a:endParaRPr lang="en-US">
              <a:solidFill>
                <a:srgbClr val="414142">
                  <a:lumMod val="60000"/>
                  <a:lumOff val="40000"/>
                </a:srgbClr>
              </a:solidFill>
            </a:endParaRPr>
          </a:p>
        </p:txBody>
      </p:sp>
    </p:spTree>
    <p:extLst>
      <p:ext uri="{BB962C8B-B14F-4D97-AF65-F5344CB8AC3E}">
        <p14:creationId xmlns:p14="http://schemas.microsoft.com/office/powerpoint/2010/main" val="1392914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6"/>
          <p:cNvSpPr>
            <a:spLocks noGrp="1"/>
          </p:cNvSpPr>
          <p:nvPr>
            <p:ph type="dt" sz="half" idx="10"/>
          </p:nvPr>
        </p:nvSpPr>
        <p:spPr>
          <a:xfrm>
            <a:off x="4022175" y="6425184"/>
            <a:ext cx="1422400" cy="182880"/>
          </a:xfrm>
        </p:spPr>
        <p:txBody>
          <a:bodyPr/>
          <a:lstStyle>
            <a:lvl1pPr>
              <a:defRPr>
                <a:latin typeface="Corbel" panose="020B0503020204020204" pitchFamily="34" charset="0"/>
              </a:defRPr>
            </a:lvl1pPr>
          </a:lstStyle>
          <a:p>
            <a:fld id="{75F90AF3-FA81-4C1F-A639-36536900AAB2}" type="datetime1">
              <a:rPr lang="en-US" smtClean="0">
                <a:solidFill>
                  <a:srgbClr val="414142">
                    <a:lumMod val="60000"/>
                    <a:lumOff val="40000"/>
                  </a:srgbClr>
                </a:solidFill>
              </a:rPr>
              <a:pPr/>
              <a:t>3/14/2019</a:t>
            </a:fld>
            <a:endParaRPr lang="en-US">
              <a:solidFill>
                <a:srgbClr val="414142">
                  <a:lumMod val="60000"/>
                  <a:lumOff val="40000"/>
                </a:srgbClr>
              </a:solidFill>
            </a:endParaRPr>
          </a:p>
        </p:txBody>
      </p:sp>
      <p:sp>
        <p:nvSpPr>
          <p:cNvPr id="9" name="Footer Placeholder 7"/>
          <p:cNvSpPr>
            <a:spLocks noGrp="1"/>
          </p:cNvSpPr>
          <p:nvPr>
            <p:ph type="ftr" sz="quarter" idx="11"/>
          </p:nvPr>
        </p:nvSpPr>
        <p:spPr>
          <a:xfrm>
            <a:off x="724409" y="6425184"/>
            <a:ext cx="3191933" cy="182880"/>
          </a:xfrm>
        </p:spPr>
        <p:txBody>
          <a:bodyPr/>
          <a:lstStyle>
            <a:lvl1pPr>
              <a:defRPr>
                <a:latin typeface="Corbel" panose="020B0503020204020204" pitchFamily="34" charset="0"/>
              </a:defRPr>
            </a:lvl1pPr>
          </a:lstStyle>
          <a:p>
            <a:r>
              <a:rPr lang="en-US" dirty="0">
                <a:solidFill>
                  <a:srgbClr val="414142">
                    <a:lumMod val="60000"/>
                    <a:lumOff val="40000"/>
                  </a:srgbClr>
                </a:solidFill>
              </a:rPr>
              <a:t>What’s New in NBU 8.1.2</a:t>
            </a:r>
          </a:p>
        </p:txBody>
      </p:sp>
      <p:sp>
        <p:nvSpPr>
          <p:cNvPr id="10" name="Slide Number Placeholder 8"/>
          <p:cNvSpPr>
            <a:spLocks noGrp="1"/>
          </p:cNvSpPr>
          <p:nvPr>
            <p:ph type="sldNum" sz="quarter" idx="12"/>
          </p:nvPr>
        </p:nvSpPr>
        <p:spPr>
          <a:xfrm>
            <a:off x="216408" y="6425184"/>
            <a:ext cx="406400" cy="182880"/>
          </a:xfrm>
        </p:spPr>
        <p:txBody>
          <a:bodyPr/>
          <a:lstStyle>
            <a:lvl1pPr>
              <a:defRPr>
                <a:latin typeface="Corbel" panose="020B0503020204020204" pitchFamily="34" charset="0"/>
              </a:defRPr>
            </a:lvl1pPr>
          </a:lstStyle>
          <a:p>
            <a:pPr algn="l"/>
            <a:fld id="{C1960183-D323-4677-9D78-78D1D39B0029}" type="slidenum">
              <a:rPr lang="en-US" smtClean="0">
                <a:solidFill>
                  <a:srgbClr val="414142">
                    <a:lumMod val="60000"/>
                    <a:lumOff val="40000"/>
                  </a:srgbClr>
                </a:solidFill>
              </a:rPr>
              <a:pPr algn="l"/>
              <a:t>‹#›</a:t>
            </a:fld>
            <a:endParaRPr lang="en-US">
              <a:solidFill>
                <a:srgbClr val="414142">
                  <a:lumMod val="60000"/>
                  <a:lumOff val="40000"/>
                </a:srgbClr>
              </a:solidFill>
            </a:endParaRPr>
          </a:p>
        </p:txBody>
      </p:sp>
    </p:spTree>
    <p:extLst>
      <p:ext uri="{BB962C8B-B14F-4D97-AF65-F5344CB8AC3E}">
        <p14:creationId xmlns:p14="http://schemas.microsoft.com/office/powerpoint/2010/main" val="336830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Q&amp;A">
    <p:spTree>
      <p:nvGrpSpPr>
        <p:cNvPr id="1" name=""/>
        <p:cNvGrpSpPr/>
        <p:nvPr/>
      </p:nvGrpSpPr>
      <p:grpSpPr>
        <a:xfrm>
          <a:off x="0" y="0"/>
          <a:ext cx="0" cy="0"/>
          <a:chOff x="0" y="0"/>
          <a:chExt cx="0" cy="0"/>
        </a:xfrm>
      </p:grpSpPr>
      <p:sp>
        <p:nvSpPr>
          <p:cNvPr id="6" name="TextBox 5"/>
          <p:cNvSpPr txBox="1"/>
          <p:nvPr/>
        </p:nvSpPr>
        <p:spPr>
          <a:xfrm>
            <a:off x="1692285" y="4063213"/>
            <a:ext cx="884036" cy="1304925"/>
          </a:xfrm>
          <a:prstGeom prst="rect">
            <a:avLst/>
          </a:prstGeom>
          <a:noFill/>
        </p:spPr>
        <p:txBody>
          <a:bodyPr wrap="square" lIns="0" tIns="0" rIns="0" bIns="0" rtlCol="0">
            <a:noAutofit/>
          </a:bodyPr>
          <a:lstStyle/>
          <a:p>
            <a:pPr algn="ctr">
              <a:lnSpc>
                <a:spcPct val="90000"/>
              </a:lnSpc>
            </a:pPr>
            <a:r>
              <a:rPr sz="6600">
                <a:solidFill>
                  <a:srgbClr val="969696"/>
                </a:solidFill>
                <a:latin typeface="Corbel" panose="020B0503020204020204" pitchFamily="34" charset="0"/>
              </a:rPr>
              <a:t>&amp;</a:t>
            </a:r>
          </a:p>
        </p:txBody>
      </p:sp>
      <p:sp>
        <p:nvSpPr>
          <p:cNvPr id="7" name="TextBox 6"/>
          <p:cNvSpPr txBox="1"/>
          <p:nvPr/>
        </p:nvSpPr>
        <p:spPr>
          <a:xfrm>
            <a:off x="1153254" y="4011284"/>
            <a:ext cx="968147" cy="1246517"/>
          </a:xfrm>
          <a:prstGeom prst="rect">
            <a:avLst/>
          </a:prstGeom>
          <a:noFill/>
        </p:spPr>
        <p:txBody>
          <a:bodyPr wrap="square" lIns="0" tIns="0" rIns="0" bIns="0" rtlCol="0">
            <a:noAutofit/>
          </a:bodyPr>
          <a:lstStyle/>
          <a:p>
            <a:pPr>
              <a:lnSpc>
                <a:spcPct val="90000"/>
              </a:lnSpc>
            </a:pPr>
            <a:r>
              <a:rPr sz="7200" b="1">
                <a:solidFill>
                  <a:srgbClr val="B1181E"/>
                </a:solidFill>
                <a:latin typeface="Corbel" panose="020B0503020204020204" pitchFamily="34" charset="0"/>
              </a:rPr>
              <a:t>Q</a:t>
            </a:r>
          </a:p>
        </p:txBody>
      </p:sp>
      <p:sp>
        <p:nvSpPr>
          <p:cNvPr id="8" name="TextBox 7"/>
          <p:cNvSpPr txBox="1"/>
          <p:nvPr/>
        </p:nvSpPr>
        <p:spPr>
          <a:xfrm>
            <a:off x="2339417" y="4011284"/>
            <a:ext cx="847526" cy="1246517"/>
          </a:xfrm>
          <a:prstGeom prst="rect">
            <a:avLst/>
          </a:prstGeom>
          <a:noFill/>
        </p:spPr>
        <p:txBody>
          <a:bodyPr wrap="square" lIns="0" tIns="0" rIns="0" bIns="0" rtlCol="0">
            <a:noAutofit/>
          </a:bodyPr>
          <a:lstStyle/>
          <a:p>
            <a:pPr>
              <a:lnSpc>
                <a:spcPct val="90000"/>
              </a:lnSpc>
            </a:pPr>
            <a:r>
              <a:rPr sz="7200" b="1">
                <a:solidFill>
                  <a:srgbClr val="B1181E"/>
                </a:solidFill>
                <a:latin typeface="Corbel" panose="020B0503020204020204" pitchFamily="34" charset="0"/>
              </a:rPr>
              <a:t>A</a:t>
            </a:r>
          </a:p>
        </p:txBody>
      </p:sp>
      <p:sp>
        <p:nvSpPr>
          <p:cNvPr id="11" name="Date Placeholder 6"/>
          <p:cNvSpPr>
            <a:spLocks noGrp="1"/>
          </p:cNvSpPr>
          <p:nvPr>
            <p:ph type="dt" sz="half" idx="10"/>
          </p:nvPr>
        </p:nvSpPr>
        <p:spPr>
          <a:xfrm>
            <a:off x="4022175" y="6425184"/>
            <a:ext cx="1422400" cy="182880"/>
          </a:xfrm>
        </p:spPr>
        <p:txBody>
          <a:bodyPr/>
          <a:lstStyle>
            <a:lvl1pPr>
              <a:defRPr>
                <a:latin typeface="Corbel" panose="020B0503020204020204" pitchFamily="34" charset="0"/>
              </a:defRPr>
            </a:lvl1pPr>
          </a:lstStyle>
          <a:p>
            <a:fld id="{75F90AF3-FA81-4C1F-A639-36536900AAB2}" type="datetime1">
              <a:rPr lang="en-US" smtClean="0">
                <a:solidFill>
                  <a:srgbClr val="414142">
                    <a:lumMod val="60000"/>
                    <a:lumOff val="40000"/>
                  </a:srgbClr>
                </a:solidFill>
              </a:rPr>
              <a:pPr/>
              <a:t>3/14/2019</a:t>
            </a:fld>
            <a:endParaRPr lang="en-US">
              <a:solidFill>
                <a:srgbClr val="414142">
                  <a:lumMod val="60000"/>
                  <a:lumOff val="40000"/>
                </a:srgbClr>
              </a:solidFill>
            </a:endParaRPr>
          </a:p>
        </p:txBody>
      </p:sp>
      <p:sp>
        <p:nvSpPr>
          <p:cNvPr id="12" name="Footer Placeholder 7"/>
          <p:cNvSpPr>
            <a:spLocks noGrp="1"/>
          </p:cNvSpPr>
          <p:nvPr>
            <p:ph type="ftr" sz="quarter" idx="11"/>
          </p:nvPr>
        </p:nvSpPr>
        <p:spPr>
          <a:xfrm>
            <a:off x="724409" y="6425184"/>
            <a:ext cx="3191933" cy="182880"/>
          </a:xfrm>
        </p:spPr>
        <p:txBody>
          <a:bodyPr/>
          <a:lstStyle>
            <a:lvl1pPr>
              <a:defRPr>
                <a:latin typeface="Corbel" panose="020B0503020204020204" pitchFamily="34" charset="0"/>
              </a:defRPr>
            </a:lvl1pPr>
          </a:lstStyle>
          <a:p>
            <a:r>
              <a:rPr lang="en-US" dirty="0">
                <a:solidFill>
                  <a:srgbClr val="414142">
                    <a:lumMod val="60000"/>
                    <a:lumOff val="40000"/>
                  </a:srgbClr>
                </a:solidFill>
              </a:rPr>
              <a:t>What’s New in NBU 8.1.2</a:t>
            </a:r>
          </a:p>
        </p:txBody>
      </p:sp>
      <p:sp>
        <p:nvSpPr>
          <p:cNvPr id="13" name="Slide Number Placeholder 8"/>
          <p:cNvSpPr>
            <a:spLocks noGrp="1"/>
          </p:cNvSpPr>
          <p:nvPr>
            <p:ph type="sldNum" sz="quarter" idx="12"/>
          </p:nvPr>
        </p:nvSpPr>
        <p:spPr>
          <a:xfrm>
            <a:off x="216408" y="6425184"/>
            <a:ext cx="406400" cy="182880"/>
          </a:xfrm>
        </p:spPr>
        <p:txBody>
          <a:bodyPr/>
          <a:lstStyle>
            <a:lvl1pPr>
              <a:defRPr>
                <a:latin typeface="Corbel" panose="020B0503020204020204" pitchFamily="34" charset="0"/>
              </a:defRPr>
            </a:lvl1pPr>
          </a:lstStyle>
          <a:p>
            <a:pPr algn="l"/>
            <a:fld id="{C1960183-D323-4677-9D78-78D1D39B0029}" type="slidenum">
              <a:rPr lang="en-US" smtClean="0">
                <a:solidFill>
                  <a:srgbClr val="414142">
                    <a:lumMod val="60000"/>
                    <a:lumOff val="40000"/>
                  </a:srgbClr>
                </a:solidFill>
              </a:rPr>
              <a:pPr algn="l"/>
              <a:t>‹#›</a:t>
            </a:fld>
            <a:endParaRPr lang="en-US">
              <a:solidFill>
                <a:srgbClr val="414142">
                  <a:lumMod val="60000"/>
                  <a:lumOff val="40000"/>
                </a:srgbClr>
              </a:solidFill>
            </a:endParaRPr>
          </a:p>
        </p:txBody>
      </p:sp>
    </p:spTree>
    <p:extLst>
      <p:ext uri="{BB962C8B-B14F-4D97-AF65-F5344CB8AC3E}">
        <p14:creationId xmlns:p14="http://schemas.microsoft.com/office/powerpoint/2010/main" val="4174923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Thank You External">
    <p:spTree>
      <p:nvGrpSpPr>
        <p:cNvPr id="1" name=""/>
        <p:cNvGrpSpPr/>
        <p:nvPr/>
      </p:nvGrpSpPr>
      <p:grpSpPr>
        <a:xfrm>
          <a:off x="0" y="0"/>
          <a:ext cx="0" cy="0"/>
          <a:chOff x="0" y="0"/>
          <a:chExt cx="0" cy="0"/>
        </a:xfrm>
      </p:grpSpPr>
      <p:grpSp>
        <p:nvGrpSpPr>
          <p:cNvPr id="28" name="Group 27"/>
          <p:cNvGrpSpPr/>
          <p:nvPr userDrawn="1"/>
        </p:nvGrpSpPr>
        <p:grpSpPr>
          <a:xfrm>
            <a:off x="0" y="0"/>
            <a:ext cx="10849849" cy="6858000"/>
            <a:chOff x="0" y="0"/>
            <a:chExt cx="10849849" cy="6858000"/>
          </a:xfrm>
        </p:grpSpPr>
        <p:grpSp>
          <p:nvGrpSpPr>
            <p:cNvPr id="29" name="Group 28"/>
            <p:cNvGrpSpPr/>
            <p:nvPr userDrawn="1"/>
          </p:nvGrpSpPr>
          <p:grpSpPr>
            <a:xfrm>
              <a:off x="0" y="0"/>
              <a:ext cx="10849849" cy="6858000"/>
              <a:chOff x="1215514" y="0"/>
              <a:chExt cx="10849849" cy="6858000"/>
            </a:xfrm>
          </p:grpSpPr>
          <p:pic>
            <p:nvPicPr>
              <p:cNvPr id="41" name="Picture 40" descr="red-RGB-hor-lores.jpg"/>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1215514" y="0"/>
                <a:ext cx="3554436" cy="6858000"/>
              </a:xfrm>
              <a:prstGeom prst="rect">
                <a:avLst/>
              </a:prstGeom>
            </p:spPr>
          </p:pic>
          <p:cxnSp>
            <p:nvCxnSpPr>
              <p:cNvPr id="42" name="Straight Connector 41"/>
              <p:cNvCxnSpPr/>
              <p:nvPr userDrawn="1"/>
            </p:nvCxnSpPr>
            <p:spPr bwMode="auto">
              <a:xfrm>
                <a:off x="4727229" y="3574878"/>
                <a:ext cx="7338134" cy="0"/>
              </a:xfrm>
              <a:prstGeom prst="line">
                <a:avLst/>
              </a:prstGeom>
              <a:solidFill>
                <a:schemeClr val="accent1"/>
              </a:solidFill>
              <a:ln w="12700" cap="flat" cmpd="sng" algn="ctr">
                <a:solidFill>
                  <a:srgbClr val="B1181E"/>
                </a:solidFill>
                <a:prstDash val="solid"/>
                <a:miter lim="800000"/>
                <a:headEnd type="none" w="med" len="med"/>
                <a:tailEnd type="none" w="lg" len="lg"/>
              </a:ln>
              <a:effectLst/>
            </p:spPr>
          </p:cxnSp>
        </p:grpSp>
        <p:grpSp>
          <p:nvGrpSpPr>
            <p:cNvPr id="30" name="Group 29"/>
            <p:cNvGrpSpPr/>
            <p:nvPr userDrawn="1"/>
          </p:nvGrpSpPr>
          <p:grpSpPr>
            <a:xfrm>
              <a:off x="8683991" y="5458199"/>
              <a:ext cx="2165858" cy="816226"/>
              <a:chOff x="8683991" y="5119535"/>
              <a:chExt cx="2165858" cy="816226"/>
            </a:xfrm>
          </p:grpSpPr>
          <p:grpSp>
            <p:nvGrpSpPr>
              <p:cNvPr id="31" name="Group 30"/>
              <p:cNvGrpSpPr/>
              <p:nvPr userDrawn="1"/>
            </p:nvGrpSpPr>
            <p:grpSpPr>
              <a:xfrm>
                <a:off x="8683991" y="5119535"/>
                <a:ext cx="2165858" cy="428625"/>
                <a:chOff x="1219977" y="923925"/>
                <a:chExt cx="2165858" cy="428625"/>
              </a:xfrm>
            </p:grpSpPr>
            <p:sp>
              <p:nvSpPr>
                <p:cNvPr id="33" name="Freeform 5"/>
                <p:cNvSpPr>
                  <a:spLocks/>
                </p:cNvSpPr>
                <p:nvPr/>
              </p:nvSpPr>
              <p:spPr bwMode="auto">
                <a:xfrm>
                  <a:off x="1931697" y="952348"/>
                  <a:ext cx="333690" cy="400202"/>
                </a:xfrm>
                <a:custGeom>
                  <a:avLst/>
                  <a:gdLst>
                    <a:gd name="T0" fmla="*/ 43 w 248"/>
                    <a:gd name="T1" fmla="*/ 65 h 295"/>
                    <a:gd name="T2" fmla="*/ 64 w 248"/>
                    <a:gd name="T3" fmla="*/ 44 h 295"/>
                    <a:gd name="T4" fmla="*/ 158 w 248"/>
                    <a:gd name="T5" fmla="*/ 44 h 295"/>
                    <a:gd name="T6" fmla="*/ 192 w 248"/>
                    <a:gd name="T7" fmla="*/ 67 h 295"/>
                    <a:gd name="T8" fmla="*/ 171 w 248"/>
                    <a:gd name="T9" fmla="*/ 113 h 295"/>
                    <a:gd name="T10" fmla="*/ 98 w 248"/>
                    <a:gd name="T11" fmla="*/ 140 h 295"/>
                    <a:gd name="T12" fmla="*/ 67 w 248"/>
                    <a:gd name="T13" fmla="*/ 204 h 295"/>
                    <a:gd name="T14" fmla="*/ 94 w 248"/>
                    <a:gd name="T15" fmla="*/ 234 h 295"/>
                    <a:gd name="T16" fmla="*/ 230 w 248"/>
                    <a:gd name="T17" fmla="*/ 295 h 295"/>
                    <a:gd name="T18" fmla="*/ 230 w 248"/>
                    <a:gd name="T19" fmla="*/ 248 h 295"/>
                    <a:gd name="T20" fmla="*/ 111 w 248"/>
                    <a:gd name="T21" fmla="*/ 195 h 295"/>
                    <a:gd name="T22" fmla="*/ 107 w 248"/>
                    <a:gd name="T23" fmla="*/ 190 h 295"/>
                    <a:gd name="T24" fmla="*/ 112 w 248"/>
                    <a:gd name="T25" fmla="*/ 179 h 295"/>
                    <a:gd name="T26" fmla="*/ 186 w 248"/>
                    <a:gd name="T27" fmla="*/ 154 h 295"/>
                    <a:gd name="T28" fmla="*/ 232 w 248"/>
                    <a:gd name="T29" fmla="*/ 51 h 295"/>
                    <a:gd name="T30" fmla="*/ 158 w 248"/>
                    <a:gd name="T31" fmla="*/ 0 h 295"/>
                    <a:gd name="T32" fmla="*/ 64 w 248"/>
                    <a:gd name="T33" fmla="*/ 0 h 295"/>
                    <a:gd name="T34" fmla="*/ 0 w 248"/>
                    <a:gd name="T35" fmla="*/ 65 h 295"/>
                    <a:gd name="T36" fmla="*/ 0 w 248"/>
                    <a:gd name="T37" fmla="*/ 288 h 295"/>
                    <a:gd name="T38" fmla="*/ 43 w 248"/>
                    <a:gd name="T39" fmla="*/ 288 h 295"/>
                    <a:gd name="T40" fmla="*/ 43 w 248"/>
                    <a:gd name="T41" fmla="*/ 6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8" h="295">
                      <a:moveTo>
                        <a:pt x="43" y="65"/>
                      </a:moveTo>
                      <a:cubicBezTo>
                        <a:pt x="43" y="53"/>
                        <a:pt x="52" y="44"/>
                        <a:pt x="64" y="44"/>
                      </a:cubicBezTo>
                      <a:cubicBezTo>
                        <a:pt x="158" y="44"/>
                        <a:pt x="158" y="44"/>
                        <a:pt x="158" y="44"/>
                      </a:cubicBezTo>
                      <a:cubicBezTo>
                        <a:pt x="172" y="44"/>
                        <a:pt x="186" y="52"/>
                        <a:pt x="192" y="67"/>
                      </a:cubicBezTo>
                      <a:cubicBezTo>
                        <a:pt x="199" y="85"/>
                        <a:pt x="189" y="106"/>
                        <a:pt x="171" y="113"/>
                      </a:cubicBezTo>
                      <a:cubicBezTo>
                        <a:pt x="98" y="140"/>
                        <a:pt x="98" y="140"/>
                        <a:pt x="98" y="140"/>
                      </a:cubicBezTo>
                      <a:cubicBezTo>
                        <a:pt x="72" y="149"/>
                        <a:pt x="58" y="178"/>
                        <a:pt x="67" y="204"/>
                      </a:cubicBezTo>
                      <a:cubicBezTo>
                        <a:pt x="72" y="218"/>
                        <a:pt x="82" y="228"/>
                        <a:pt x="94" y="234"/>
                      </a:cubicBezTo>
                      <a:cubicBezTo>
                        <a:pt x="230" y="295"/>
                        <a:pt x="230" y="295"/>
                        <a:pt x="230" y="295"/>
                      </a:cubicBezTo>
                      <a:cubicBezTo>
                        <a:pt x="230" y="248"/>
                        <a:pt x="230" y="248"/>
                        <a:pt x="230" y="248"/>
                      </a:cubicBezTo>
                      <a:cubicBezTo>
                        <a:pt x="111" y="195"/>
                        <a:pt x="111" y="195"/>
                        <a:pt x="111" y="195"/>
                      </a:cubicBezTo>
                      <a:cubicBezTo>
                        <a:pt x="109" y="195"/>
                        <a:pt x="107" y="193"/>
                        <a:pt x="107" y="190"/>
                      </a:cubicBezTo>
                      <a:cubicBezTo>
                        <a:pt x="105" y="186"/>
                        <a:pt x="107" y="181"/>
                        <a:pt x="112" y="179"/>
                      </a:cubicBezTo>
                      <a:cubicBezTo>
                        <a:pt x="186" y="154"/>
                        <a:pt x="186" y="154"/>
                        <a:pt x="186" y="154"/>
                      </a:cubicBezTo>
                      <a:cubicBezTo>
                        <a:pt x="227" y="138"/>
                        <a:pt x="248" y="92"/>
                        <a:pt x="232" y="51"/>
                      </a:cubicBezTo>
                      <a:cubicBezTo>
                        <a:pt x="220" y="20"/>
                        <a:pt x="190" y="0"/>
                        <a:pt x="158" y="0"/>
                      </a:cubicBezTo>
                      <a:cubicBezTo>
                        <a:pt x="64" y="0"/>
                        <a:pt x="64" y="0"/>
                        <a:pt x="64" y="0"/>
                      </a:cubicBezTo>
                      <a:cubicBezTo>
                        <a:pt x="29" y="0"/>
                        <a:pt x="0" y="29"/>
                        <a:pt x="0" y="65"/>
                      </a:cubicBezTo>
                      <a:cubicBezTo>
                        <a:pt x="0" y="288"/>
                        <a:pt x="0" y="288"/>
                        <a:pt x="0" y="288"/>
                      </a:cubicBezTo>
                      <a:cubicBezTo>
                        <a:pt x="43" y="288"/>
                        <a:pt x="43" y="288"/>
                        <a:pt x="43" y="288"/>
                      </a:cubicBezTo>
                      <a:lnTo>
                        <a:pt x="43" y="65"/>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34" name="Rectangle 6"/>
                <p:cNvSpPr>
                  <a:spLocks noChangeArrowheads="1"/>
                </p:cNvSpPr>
                <p:nvPr/>
              </p:nvSpPr>
              <p:spPr bwMode="auto">
                <a:xfrm>
                  <a:off x="2309728" y="952348"/>
                  <a:ext cx="57415" cy="390538"/>
                </a:xfrm>
                <a:prstGeom prst="rect">
                  <a:avLst/>
                </a:pr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35" name="Freeform 7"/>
                <p:cNvSpPr>
                  <a:spLocks/>
                </p:cNvSpPr>
                <p:nvPr/>
              </p:nvSpPr>
              <p:spPr bwMode="auto">
                <a:xfrm>
                  <a:off x="1219977" y="952348"/>
                  <a:ext cx="348470" cy="390538"/>
                </a:xfrm>
                <a:custGeom>
                  <a:avLst/>
                  <a:gdLst>
                    <a:gd name="T0" fmla="*/ 214 w 259"/>
                    <a:gd name="T1" fmla="*/ 0 h 288"/>
                    <a:gd name="T2" fmla="*/ 137 w 259"/>
                    <a:gd name="T3" fmla="*/ 240 h 288"/>
                    <a:gd name="T4" fmla="*/ 130 w 259"/>
                    <a:gd name="T5" fmla="*/ 245 h 288"/>
                    <a:gd name="T6" fmla="*/ 123 w 259"/>
                    <a:gd name="T7" fmla="*/ 240 h 288"/>
                    <a:gd name="T8" fmla="*/ 45 w 259"/>
                    <a:gd name="T9" fmla="*/ 0 h 288"/>
                    <a:gd name="T10" fmla="*/ 0 w 259"/>
                    <a:gd name="T11" fmla="*/ 0 h 288"/>
                    <a:gd name="T12" fmla="*/ 82 w 259"/>
                    <a:gd name="T13" fmla="*/ 254 h 288"/>
                    <a:gd name="T14" fmla="*/ 130 w 259"/>
                    <a:gd name="T15" fmla="*/ 288 h 288"/>
                    <a:gd name="T16" fmla="*/ 178 w 259"/>
                    <a:gd name="T17" fmla="*/ 254 h 288"/>
                    <a:gd name="T18" fmla="*/ 259 w 259"/>
                    <a:gd name="T19" fmla="*/ 0 h 288"/>
                    <a:gd name="T20" fmla="*/ 214 w 259"/>
                    <a:gd name="T21" fmla="*/ 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214" y="0"/>
                      </a:moveTo>
                      <a:cubicBezTo>
                        <a:pt x="137" y="240"/>
                        <a:pt x="137" y="240"/>
                        <a:pt x="137" y="240"/>
                      </a:cubicBezTo>
                      <a:cubicBezTo>
                        <a:pt x="136" y="243"/>
                        <a:pt x="133" y="245"/>
                        <a:pt x="130" y="245"/>
                      </a:cubicBezTo>
                      <a:cubicBezTo>
                        <a:pt x="127" y="245"/>
                        <a:pt x="124" y="243"/>
                        <a:pt x="123" y="240"/>
                      </a:cubicBezTo>
                      <a:cubicBezTo>
                        <a:pt x="45" y="0"/>
                        <a:pt x="45" y="0"/>
                        <a:pt x="45" y="0"/>
                      </a:cubicBezTo>
                      <a:cubicBezTo>
                        <a:pt x="0" y="0"/>
                        <a:pt x="0" y="0"/>
                        <a:pt x="0" y="0"/>
                      </a:cubicBezTo>
                      <a:cubicBezTo>
                        <a:pt x="82" y="254"/>
                        <a:pt x="82" y="254"/>
                        <a:pt x="82" y="254"/>
                      </a:cubicBezTo>
                      <a:cubicBezTo>
                        <a:pt x="89" y="275"/>
                        <a:pt x="108" y="288"/>
                        <a:pt x="130" y="288"/>
                      </a:cubicBezTo>
                      <a:cubicBezTo>
                        <a:pt x="151" y="288"/>
                        <a:pt x="171" y="275"/>
                        <a:pt x="178" y="254"/>
                      </a:cubicBezTo>
                      <a:cubicBezTo>
                        <a:pt x="259" y="0"/>
                        <a:pt x="259" y="0"/>
                        <a:pt x="259" y="0"/>
                      </a:cubicBezTo>
                      <a:lnTo>
                        <a:pt x="214"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36" name="Freeform 8"/>
                <p:cNvSpPr>
                  <a:spLocks/>
                </p:cNvSpPr>
                <p:nvPr/>
              </p:nvSpPr>
              <p:spPr bwMode="auto">
                <a:xfrm>
                  <a:off x="2655355" y="952348"/>
                  <a:ext cx="348470" cy="390538"/>
                </a:xfrm>
                <a:custGeom>
                  <a:avLst/>
                  <a:gdLst>
                    <a:gd name="T0" fmla="*/ 46 w 259"/>
                    <a:gd name="T1" fmla="*/ 288 h 288"/>
                    <a:gd name="T2" fmla="*/ 123 w 259"/>
                    <a:gd name="T3" fmla="*/ 49 h 288"/>
                    <a:gd name="T4" fmla="*/ 130 w 259"/>
                    <a:gd name="T5" fmla="*/ 44 h 288"/>
                    <a:gd name="T6" fmla="*/ 137 w 259"/>
                    <a:gd name="T7" fmla="*/ 49 h 288"/>
                    <a:gd name="T8" fmla="*/ 214 w 259"/>
                    <a:gd name="T9" fmla="*/ 288 h 288"/>
                    <a:gd name="T10" fmla="*/ 259 w 259"/>
                    <a:gd name="T11" fmla="*/ 288 h 288"/>
                    <a:gd name="T12" fmla="*/ 178 w 259"/>
                    <a:gd name="T13" fmla="*/ 35 h 288"/>
                    <a:gd name="T14" fmla="*/ 130 w 259"/>
                    <a:gd name="T15" fmla="*/ 0 h 288"/>
                    <a:gd name="T16" fmla="*/ 82 w 259"/>
                    <a:gd name="T17" fmla="*/ 35 h 288"/>
                    <a:gd name="T18" fmla="*/ 0 w 259"/>
                    <a:gd name="T19" fmla="*/ 288 h 288"/>
                    <a:gd name="T20" fmla="*/ 46 w 259"/>
                    <a:gd name="T21"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46" y="288"/>
                      </a:moveTo>
                      <a:cubicBezTo>
                        <a:pt x="123" y="49"/>
                        <a:pt x="123" y="49"/>
                        <a:pt x="123" y="49"/>
                      </a:cubicBezTo>
                      <a:cubicBezTo>
                        <a:pt x="124" y="46"/>
                        <a:pt x="127" y="44"/>
                        <a:pt x="130" y="44"/>
                      </a:cubicBezTo>
                      <a:cubicBezTo>
                        <a:pt x="133" y="44"/>
                        <a:pt x="136" y="45"/>
                        <a:pt x="137" y="49"/>
                      </a:cubicBezTo>
                      <a:cubicBezTo>
                        <a:pt x="214" y="288"/>
                        <a:pt x="214" y="288"/>
                        <a:pt x="214" y="288"/>
                      </a:cubicBezTo>
                      <a:cubicBezTo>
                        <a:pt x="259" y="288"/>
                        <a:pt x="259" y="288"/>
                        <a:pt x="259" y="288"/>
                      </a:cubicBezTo>
                      <a:cubicBezTo>
                        <a:pt x="178" y="35"/>
                        <a:pt x="178" y="35"/>
                        <a:pt x="178" y="35"/>
                      </a:cubicBezTo>
                      <a:cubicBezTo>
                        <a:pt x="171" y="14"/>
                        <a:pt x="151" y="0"/>
                        <a:pt x="130" y="0"/>
                      </a:cubicBezTo>
                      <a:cubicBezTo>
                        <a:pt x="108" y="0"/>
                        <a:pt x="89" y="14"/>
                        <a:pt x="82" y="35"/>
                      </a:cubicBezTo>
                      <a:cubicBezTo>
                        <a:pt x="0" y="288"/>
                        <a:pt x="0" y="288"/>
                        <a:pt x="0" y="288"/>
                      </a:cubicBezTo>
                      <a:lnTo>
                        <a:pt x="46"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37" name="Freeform 9"/>
                <p:cNvSpPr>
                  <a:spLocks/>
                </p:cNvSpPr>
                <p:nvPr/>
              </p:nvSpPr>
              <p:spPr bwMode="auto">
                <a:xfrm>
                  <a:off x="1591186" y="952348"/>
                  <a:ext cx="279686" cy="390538"/>
                </a:xfrm>
                <a:custGeom>
                  <a:avLst/>
                  <a:gdLst>
                    <a:gd name="T0" fmla="*/ 72 w 208"/>
                    <a:gd name="T1" fmla="*/ 44 h 288"/>
                    <a:gd name="T2" fmla="*/ 208 w 208"/>
                    <a:gd name="T3" fmla="*/ 44 h 288"/>
                    <a:gd name="T4" fmla="*/ 208 w 208"/>
                    <a:gd name="T5" fmla="*/ 0 h 288"/>
                    <a:gd name="T6" fmla="*/ 72 w 208"/>
                    <a:gd name="T7" fmla="*/ 0 h 288"/>
                    <a:gd name="T8" fmla="*/ 0 w 208"/>
                    <a:gd name="T9" fmla="*/ 72 h 288"/>
                    <a:gd name="T10" fmla="*/ 0 w 208"/>
                    <a:gd name="T11" fmla="*/ 216 h 288"/>
                    <a:gd name="T12" fmla="*/ 72 w 208"/>
                    <a:gd name="T13" fmla="*/ 288 h 288"/>
                    <a:gd name="T14" fmla="*/ 208 w 208"/>
                    <a:gd name="T15" fmla="*/ 288 h 288"/>
                    <a:gd name="T16" fmla="*/ 208 w 208"/>
                    <a:gd name="T17" fmla="*/ 245 h 288"/>
                    <a:gd name="T18" fmla="*/ 72 w 208"/>
                    <a:gd name="T19" fmla="*/ 245 h 288"/>
                    <a:gd name="T20" fmla="*/ 43 w 208"/>
                    <a:gd name="T21" fmla="*/ 216 h 288"/>
                    <a:gd name="T22" fmla="*/ 43 w 208"/>
                    <a:gd name="T23" fmla="*/ 166 h 288"/>
                    <a:gd name="T24" fmla="*/ 180 w 208"/>
                    <a:gd name="T25" fmla="*/ 166 h 288"/>
                    <a:gd name="T26" fmla="*/ 180 w 208"/>
                    <a:gd name="T27" fmla="*/ 123 h 288"/>
                    <a:gd name="T28" fmla="*/ 43 w 208"/>
                    <a:gd name="T29" fmla="*/ 123 h 288"/>
                    <a:gd name="T30" fmla="*/ 43 w 208"/>
                    <a:gd name="T31" fmla="*/ 72 h 288"/>
                    <a:gd name="T32" fmla="*/ 72 w 208"/>
                    <a:gd name="T33" fmla="*/ 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88">
                      <a:moveTo>
                        <a:pt x="72" y="44"/>
                      </a:moveTo>
                      <a:cubicBezTo>
                        <a:pt x="208" y="44"/>
                        <a:pt x="208" y="44"/>
                        <a:pt x="208" y="44"/>
                      </a:cubicBezTo>
                      <a:cubicBezTo>
                        <a:pt x="208" y="0"/>
                        <a:pt x="208" y="0"/>
                        <a:pt x="208" y="0"/>
                      </a:cubicBezTo>
                      <a:cubicBezTo>
                        <a:pt x="72" y="0"/>
                        <a:pt x="72" y="0"/>
                        <a:pt x="72" y="0"/>
                      </a:cubicBezTo>
                      <a:cubicBezTo>
                        <a:pt x="32" y="0"/>
                        <a:pt x="0" y="33"/>
                        <a:pt x="0" y="72"/>
                      </a:cubicBezTo>
                      <a:cubicBezTo>
                        <a:pt x="0" y="216"/>
                        <a:pt x="0" y="216"/>
                        <a:pt x="0" y="216"/>
                      </a:cubicBezTo>
                      <a:cubicBezTo>
                        <a:pt x="0" y="256"/>
                        <a:pt x="32" y="288"/>
                        <a:pt x="72" y="288"/>
                      </a:cubicBezTo>
                      <a:cubicBezTo>
                        <a:pt x="208" y="288"/>
                        <a:pt x="208" y="288"/>
                        <a:pt x="208" y="288"/>
                      </a:cubicBezTo>
                      <a:cubicBezTo>
                        <a:pt x="208" y="245"/>
                        <a:pt x="208" y="245"/>
                        <a:pt x="208" y="245"/>
                      </a:cubicBezTo>
                      <a:cubicBezTo>
                        <a:pt x="72" y="245"/>
                        <a:pt x="72" y="245"/>
                        <a:pt x="72" y="245"/>
                      </a:cubicBezTo>
                      <a:cubicBezTo>
                        <a:pt x="56" y="245"/>
                        <a:pt x="43" y="232"/>
                        <a:pt x="43" y="216"/>
                      </a:cubicBezTo>
                      <a:cubicBezTo>
                        <a:pt x="43" y="166"/>
                        <a:pt x="43" y="166"/>
                        <a:pt x="43" y="166"/>
                      </a:cubicBezTo>
                      <a:cubicBezTo>
                        <a:pt x="180" y="166"/>
                        <a:pt x="180" y="166"/>
                        <a:pt x="180" y="166"/>
                      </a:cubicBezTo>
                      <a:cubicBezTo>
                        <a:pt x="180" y="123"/>
                        <a:pt x="180" y="123"/>
                        <a:pt x="180" y="123"/>
                      </a:cubicBezTo>
                      <a:cubicBezTo>
                        <a:pt x="43" y="123"/>
                        <a:pt x="43" y="123"/>
                        <a:pt x="43" y="123"/>
                      </a:cubicBezTo>
                      <a:cubicBezTo>
                        <a:pt x="43" y="72"/>
                        <a:pt x="43" y="72"/>
                        <a:pt x="43" y="72"/>
                      </a:cubicBezTo>
                      <a:cubicBezTo>
                        <a:pt x="43" y="56"/>
                        <a:pt x="56" y="44"/>
                        <a:pt x="72" y="44"/>
                      </a:cubicBez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38" name="Freeform 10"/>
                <p:cNvSpPr>
                  <a:spLocks/>
                </p:cNvSpPr>
                <p:nvPr/>
              </p:nvSpPr>
              <p:spPr bwMode="auto">
                <a:xfrm>
                  <a:off x="2416031" y="952348"/>
                  <a:ext cx="282528" cy="390538"/>
                </a:xfrm>
                <a:custGeom>
                  <a:avLst/>
                  <a:gdLst>
                    <a:gd name="T0" fmla="*/ 497 w 497"/>
                    <a:gd name="T1" fmla="*/ 0 h 687"/>
                    <a:gd name="T2" fmla="*/ 0 w 497"/>
                    <a:gd name="T3" fmla="*/ 0 h 687"/>
                    <a:gd name="T4" fmla="*/ 0 w 497"/>
                    <a:gd name="T5" fmla="*/ 105 h 687"/>
                    <a:gd name="T6" fmla="*/ 198 w 497"/>
                    <a:gd name="T7" fmla="*/ 105 h 687"/>
                    <a:gd name="T8" fmla="*/ 198 w 497"/>
                    <a:gd name="T9" fmla="*/ 687 h 687"/>
                    <a:gd name="T10" fmla="*/ 300 w 497"/>
                    <a:gd name="T11" fmla="*/ 687 h 687"/>
                    <a:gd name="T12" fmla="*/ 300 w 497"/>
                    <a:gd name="T13" fmla="*/ 105 h 687"/>
                    <a:gd name="T14" fmla="*/ 497 w 497"/>
                    <a:gd name="T15" fmla="*/ 105 h 687"/>
                    <a:gd name="T16" fmla="*/ 497 w 497"/>
                    <a:gd name="T17"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7" h="687">
                      <a:moveTo>
                        <a:pt x="497" y="0"/>
                      </a:moveTo>
                      <a:lnTo>
                        <a:pt x="0" y="0"/>
                      </a:lnTo>
                      <a:lnTo>
                        <a:pt x="0" y="105"/>
                      </a:lnTo>
                      <a:lnTo>
                        <a:pt x="198" y="105"/>
                      </a:lnTo>
                      <a:lnTo>
                        <a:pt x="198" y="687"/>
                      </a:lnTo>
                      <a:lnTo>
                        <a:pt x="300" y="687"/>
                      </a:lnTo>
                      <a:lnTo>
                        <a:pt x="300" y="105"/>
                      </a:lnTo>
                      <a:lnTo>
                        <a:pt x="497" y="105"/>
                      </a:lnTo>
                      <a:lnTo>
                        <a:pt x="497"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39" name="Freeform 11"/>
                <p:cNvSpPr>
                  <a:spLocks/>
                </p:cNvSpPr>
                <p:nvPr/>
              </p:nvSpPr>
              <p:spPr bwMode="auto">
                <a:xfrm>
                  <a:off x="3011784" y="952348"/>
                  <a:ext cx="320047" cy="390538"/>
                </a:xfrm>
                <a:custGeom>
                  <a:avLst/>
                  <a:gdLst>
                    <a:gd name="T0" fmla="*/ 155 w 238"/>
                    <a:gd name="T1" fmla="*/ 288 h 288"/>
                    <a:gd name="T2" fmla="*/ 238 w 238"/>
                    <a:gd name="T3" fmla="*/ 206 h 288"/>
                    <a:gd name="T4" fmla="*/ 155 w 238"/>
                    <a:gd name="T5" fmla="*/ 123 h 288"/>
                    <a:gd name="T6" fmla="*/ 83 w 238"/>
                    <a:gd name="T7" fmla="*/ 123 h 288"/>
                    <a:gd name="T8" fmla="*/ 43 w 238"/>
                    <a:gd name="T9" fmla="*/ 83 h 288"/>
                    <a:gd name="T10" fmla="*/ 83 w 238"/>
                    <a:gd name="T11" fmla="*/ 44 h 288"/>
                    <a:gd name="T12" fmla="*/ 223 w 238"/>
                    <a:gd name="T13" fmla="*/ 44 h 288"/>
                    <a:gd name="T14" fmla="*/ 223 w 238"/>
                    <a:gd name="T15" fmla="*/ 0 h 288"/>
                    <a:gd name="T16" fmla="*/ 83 w 238"/>
                    <a:gd name="T17" fmla="*/ 0 h 288"/>
                    <a:gd name="T18" fmla="*/ 0 w 238"/>
                    <a:gd name="T19" fmla="*/ 83 h 288"/>
                    <a:gd name="T20" fmla="*/ 83 w 238"/>
                    <a:gd name="T21" fmla="*/ 166 h 288"/>
                    <a:gd name="T22" fmla="*/ 155 w 238"/>
                    <a:gd name="T23" fmla="*/ 166 h 288"/>
                    <a:gd name="T24" fmla="*/ 194 w 238"/>
                    <a:gd name="T25" fmla="*/ 206 h 288"/>
                    <a:gd name="T26" fmla="*/ 155 w 238"/>
                    <a:gd name="T27" fmla="*/ 245 h 288"/>
                    <a:gd name="T28" fmla="*/ 14 w 238"/>
                    <a:gd name="T29" fmla="*/ 245 h 288"/>
                    <a:gd name="T30" fmla="*/ 14 w 238"/>
                    <a:gd name="T31" fmla="*/ 288 h 288"/>
                    <a:gd name="T32" fmla="*/ 155 w 238"/>
                    <a:gd name="T33"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8" h="288">
                      <a:moveTo>
                        <a:pt x="155" y="288"/>
                      </a:moveTo>
                      <a:cubicBezTo>
                        <a:pt x="201" y="288"/>
                        <a:pt x="238" y="251"/>
                        <a:pt x="238" y="206"/>
                      </a:cubicBezTo>
                      <a:cubicBezTo>
                        <a:pt x="238" y="160"/>
                        <a:pt x="201" y="123"/>
                        <a:pt x="155" y="123"/>
                      </a:cubicBezTo>
                      <a:cubicBezTo>
                        <a:pt x="83" y="123"/>
                        <a:pt x="83" y="123"/>
                        <a:pt x="83" y="123"/>
                      </a:cubicBezTo>
                      <a:cubicBezTo>
                        <a:pt x="61" y="123"/>
                        <a:pt x="43" y="105"/>
                        <a:pt x="43" y="83"/>
                      </a:cubicBezTo>
                      <a:cubicBezTo>
                        <a:pt x="43" y="61"/>
                        <a:pt x="61" y="44"/>
                        <a:pt x="83" y="44"/>
                      </a:cubicBezTo>
                      <a:cubicBezTo>
                        <a:pt x="223" y="44"/>
                        <a:pt x="223" y="44"/>
                        <a:pt x="223" y="44"/>
                      </a:cubicBezTo>
                      <a:cubicBezTo>
                        <a:pt x="223" y="0"/>
                        <a:pt x="223" y="0"/>
                        <a:pt x="223" y="0"/>
                      </a:cubicBezTo>
                      <a:cubicBezTo>
                        <a:pt x="83" y="0"/>
                        <a:pt x="83" y="0"/>
                        <a:pt x="83" y="0"/>
                      </a:cubicBezTo>
                      <a:cubicBezTo>
                        <a:pt x="37" y="0"/>
                        <a:pt x="0" y="37"/>
                        <a:pt x="0" y="83"/>
                      </a:cubicBezTo>
                      <a:cubicBezTo>
                        <a:pt x="0" y="129"/>
                        <a:pt x="37" y="166"/>
                        <a:pt x="83" y="166"/>
                      </a:cubicBezTo>
                      <a:cubicBezTo>
                        <a:pt x="155" y="166"/>
                        <a:pt x="155" y="166"/>
                        <a:pt x="155" y="166"/>
                      </a:cubicBezTo>
                      <a:cubicBezTo>
                        <a:pt x="177" y="166"/>
                        <a:pt x="194" y="184"/>
                        <a:pt x="194" y="206"/>
                      </a:cubicBezTo>
                      <a:cubicBezTo>
                        <a:pt x="194" y="227"/>
                        <a:pt x="177" y="245"/>
                        <a:pt x="155" y="245"/>
                      </a:cubicBezTo>
                      <a:cubicBezTo>
                        <a:pt x="14" y="245"/>
                        <a:pt x="14" y="245"/>
                        <a:pt x="14" y="245"/>
                      </a:cubicBezTo>
                      <a:cubicBezTo>
                        <a:pt x="14" y="288"/>
                        <a:pt x="14" y="288"/>
                        <a:pt x="14" y="288"/>
                      </a:cubicBezTo>
                      <a:lnTo>
                        <a:pt x="155"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sp>
              <p:nvSpPr>
                <p:cNvPr id="40" name="Freeform 12"/>
                <p:cNvSpPr>
                  <a:spLocks noEditPoints="1"/>
                </p:cNvSpPr>
                <p:nvPr/>
              </p:nvSpPr>
              <p:spPr bwMode="auto">
                <a:xfrm>
                  <a:off x="3331830" y="923925"/>
                  <a:ext cx="54005" cy="28423"/>
                </a:xfrm>
                <a:custGeom>
                  <a:avLst/>
                  <a:gdLst>
                    <a:gd name="T0" fmla="*/ 24 w 95"/>
                    <a:gd name="T1" fmla="*/ 50 h 50"/>
                    <a:gd name="T2" fmla="*/ 14 w 95"/>
                    <a:gd name="T3" fmla="*/ 50 h 50"/>
                    <a:gd name="T4" fmla="*/ 14 w 95"/>
                    <a:gd name="T5" fmla="*/ 9 h 50"/>
                    <a:gd name="T6" fmla="*/ 0 w 95"/>
                    <a:gd name="T7" fmla="*/ 9 h 50"/>
                    <a:gd name="T8" fmla="*/ 0 w 95"/>
                    <a:gd name="T9" fmla="*/ 0 h 50"/>
                    <a:gd name="T10" fmla="*/ 38 w 95"/>
                    <a:gd name="T11" fmla="*/ 0 h 50"/>
                    <a:gd name="T12" fmla="*/ 38 w 95"/>
                    <a:gd name="T13" fmla="*/ 9 h 50"/>
                    <a:gd name="T14" fmla="*/ 24 w 95"/>
                    <a:gd name="T15" fmla="*/ 9 h 50"/>
                    <a:gd name="T16" fmla="*/ 24 w 95"/>
                    <a:gd name="T17" fmla="*/ 50 h 50"/>
                    <a:gd name="T18" fmla="*/ 69 w 95"/>
                    <a:gd name="T19" fmla="*/ 38 h 50"/>
                    <a:gd name="T20" fmla="*/ 73 w 95"/>
                    <a:gd name="T21" fmla="*/ 28 h 50"/>
                    <a:gd name="T22" fmla="*/ 85 w 95"/>
                    <a:gd name="T23" fmla="*/ 0 h 50"/>
                    <a:gd name="T24" fmla="*/ 95 w 95"/>
                    <a:gd name="T25" fmla="*/ 0 h 50"/>
                    <a:gd name="T26" fmla="*/ 95 w 95"/>
                    <a:gd name="T27" fmla="*/ 50 h 50"/>
                    <a:gd name="T28" fmla="*/ 85 w 95"/>
                    <a:gd name="T29" fmla="*/ 50 h 50"/>
                    <a:gd name="T30" fmla="*/ 85 w 95"/>
                    <a:gd name="T31" fmla="*/ 26 h 50"/>
                    <a:gd name="T32" fmla="*/ 85 w 95"/>
                    <a:gd name="T33" fmla="*/ 16 h 50"/>
                    <a:gd name="T34" fmla="*/ 83 w 95"/>
                    <a:gd name="T35" fmla="*/ 23 h 50"/>
                    <a:gd name="T36" fmla="*/ 73 w 95"/>
                    <a:gd name="T37" fmla="*/ 50 h 50"/>
                    <a:gd name="T38" fmla="*/ 66 w 95"/>
                    <a:gd name="T39" fmla="*/ 50 h 50"/>
                    <a:gd name="T40" fmla="*/ 57 w 95"/>
                    <a:gd name="T41" fmla="*/ 23 h 50"/>
                    <a:gd name="T42" fmla="*/ 54 w 95"/>
                    <a:gd name="T43" fmla="*/ 16 h 50"/>
                    <a:gd name="T44" fmla="*/ 54 w 95"/>
                    <a:gd name="T45" fmla="*/ 26 h 50"/>
                    <a:gd name="T46" fmla="*/ 54 w 95"/>
                    <a:gd name="T47" fmla="*/ 50 h 50"/>
                    <a:gd name="T48" fmla="*/ 45 w 95"/>
                    <a:gd name="T49" fmla="*/ 50 h 50"/>
                    <a:gd name="T50" fmla="*/ 45 w 95"/>
                    <a:gd name="T51" fmla="*/ 0 h 50"/>
                    <a:gd name="T52" fmla="*/ 54 w 95"/>
                    <a:gd name="T53" fmla="*/ 0 h 50"/>
                    <a:gd name="T54" fmla="*/ 66 w 95"/>
                    <a:gd name="T55" fmla="*/ 28 h 50"/>
                    <a:gd name="T56" fmla="*/ 69 w 95"/>
                    <a:gd name="T57"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50">
                      <a:moveTo>
                        <a:pt x="24" y="50"/>
                      </a:moveTo>
                      <a:lnTo>
                        <a:pt x="14" y="50"/>
                      </a:lnTo>
                      <a:lnTo>
                        <a:pt x="14" y="9"/>
                      </a:lnTo>
                      <a:lnTo>
                        <a:pt x="0" y="9"/>
                      </a:lnTo>
                      <a:lnTo>
                        <a:pt x="0" y="0"/>
                      </a:lnTo>
                      <a:lnTo>
                        <a:pt x="38" y="0"/>
                      </a:lnTo>
                      <a:lnTo>
                        <a:pt x="38" y="9"/>
                      </a:lnTo>
                      <a:lnTo>
                        <a:pt x="24" y="9"/>
                      </a:lnTo>
                      <a:lnTo>
                        <a:pt x="24" y="50"/>
                      </a:lnTo>
                      <a:close/>
                      <a:moveTo>
                        <a:pt x="69" y="38"/>
                      </a:moveTo>
                      <a:lnTo>
                        <a:pt x="73" y="28"/>
                      </a:lnTo>
                      <a:lnTo>
                        <a:pt x="85" y="0"/>
                      </a:lnTo>
                      <a:lnTo>
                        <a:pt x="95" y="0"/>
                      </a:lnTo>
                      <a:lnTo>
                        <a:pt x="95" y="50"/>
                      </a:lnTo>
                      <a:lnTo>
                        <a:pt x="85" y="50"/>
                      </a:lnTo>
                      <a:lnTo>
                        <a:pt x="85" y="26"/>
                      </a:lnTo>
                      <a:lnTo>
                        <a:pt x="85" y="16"/>
                      </a:lnTo>
                      <a:lnTo>
                        <a:pt x="83" y="23"/>
                      </a:lnTo>
                      <a:lnTo>
                        <a:pt x="73" y="50"/>
                      </a:lnTo>
                      <a:lnTo>
                        <a:pt x="66" y="50"/>
                      </a:lnTo>
                      <a:lnTo>
                        <a:pt x="57" y="23"/>
                      </a:lnTo>
                      <a:lnTo>
                        <a:pt x="54" y="16"/>
                      </a:lnTo>
                      <a:lnTo>
                        <a:pt x="54" y="26"/>
                      </a:lnTo>
                      <a:lnTo>
                        <a:pt x="54" y="50"/>
                      </a:lnTo>
                      <a:lnTo>
                        <a:pt x="45" y="50"/>
                      </a:lnTo>
                      <a:lnTo>
                        <a:pt x="45" y="0"/>
                      </a:lnTo>
                      <a:lnTo>
                        <a:pt x="54" y="0"/>
                      </a:lnTo>
                      <a:lnTo>
                        <a:pt x="66" y="28"/>
                      </a:lnTo>
                      <a:lnTo>
                        <a:pt x="69" y="3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panose="020B0503020204020204" pitchFamily="34" charset="0"/>
                  </a:endParaRPr>
                </a:p>
              </p:txBody>
            </p:sp>
          </p:grpSp>
          <p:pic>
            <p:nvPicPr>
              <p:cNvPr id="32" name="Picture 31" descr="Veritas_TII_tagline.eps"/>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8683991" y="5692494"/>
                <a:ext cx="2165858" cy="243267"/>
              </a:xfrm>
              <a:prstGeom prst="rect">
                <a:avLst/>
              </a:prstGeom>
            </p:spPr>
          </p:pic>
        </p:grpSp>
      </p:grpSp>
      <p:sp>
        <p:nvSpPr>
          <p:cNvPr id="21" name="TextBox 20"/>
          <p:cNvSpPr txBox="1"/>
          <p:nvPr/>
        </p:nvSpPr>
        <p:spPr>
          <a:xfrm>
            <a:off x="3922776" y="2194560"/>
            <a:ext cx="6920484" cy="439312"/>
          </a:xfrm>
          <a:prstGeom prst="rect">
            <a:avLst/>
          </a:prstGeom>
          <a:noFill/>
        </p:spPr>
        <p:txBody>
          <a:bodyPr wrap="square" lIns="0" tIns="0" rIns="0" bIns="0" rtlCol="0">
            <a:spAutoFit/>
          </a:bodyPr>
          <a:lstStyle/>
          <a:p>
            <a:pPr algn="r">
              <a:lnSpc>
                <a:spcPct val="90000"/>
              </a:lnSpc>
            </a:pPr>
            <a:r>
              <a:rPr sz="3200" b="1" dirty="0">
                <a:solidFill>
                  <a:srgbClr val="414142"/>
                </a:solidFill>
                <a:latin typeface="Corbel" panose="020B0503020204020204" pitchFamily="34" charset="0"/>
              </a:rPr>
              <a:t>Thank you!</a:t>
            </a:r>
          </a:p>
        </p:txBody>
      </p:sp>
      <p:sp>
        <p:nvSpPr>
          <p:cNvPr id="23" name="Text Placeholder 22"/>
          <p:cNvSpPr>
            <a:spLocks noGrp="1"/>
          </p:cNvSpPr>
          <p:nvPr>
            <p:ph type="body" sz="quarter" idx="10" hasCustomPrompt="1"/>
          </p:nvPr>
        </p:nvSpPr>
        <p:spPr>
          <a:xfrm>
            <a:off x="3922776" y="2941721"/>
            <a:ext cx="6920484" cy="403225"/>
          </a:xfrm>
        </p:spPr>
        <p:txBody>
          <a:bodyPr lIns="0" rIns="0">
            <a:noAutofit/>
          </a:bodyPr>
          <a:lstStyle>
            <a:lvl1pPr marL="0" indent="0" algn="r">
              <a:spcBef>
                <a:spcPts val="0"/>
              </a:spcBef>
              <a:buNone/>
              <a:defRPr sz="2400">
                <a:solidFill>
                  <a:srgbClr val="6A7171"/>
                </a:solidFill>
                <a:latin typeface="Corbel" panose="020B0503020204020204" pitchFamily="34" charset="0"/>
              </a:defRPr>
            </a:lvl1pPr>
            <a:lvl2pPr marL="0" indent="0">
              <a:spcBef>
                <a:spcPts val="0"/>
              </a:spcBef>
              <a:buNone/>
              <a:defRPr sz="2400">
                <a:solidFill>
                  <a:schemeClr val="accent1"/>
                </a:solidFill>
              </a:defRPr>
            </a:lvl2pPr>
            <a:lvl3pPr marL="0" indent="0">
              <a:spcBef>
                <a:spcPts val="0"/>
              </a:spcBef>
              <a:buNone/>
              <a:defRPr sz="2400">
                <a:solidFill>
                  <a:schemeClr val="accent1"/>
                </a:solidFill>
              </a:defRPr>
            </a:lvl3pPr>
            <a:lvl4pPr marL="0" indent="0">
              <a:spcBef>
                <a:spcPts val="0"/>
              </a:spcBef>
              <a:buNone/>
              <a:defRPr sz="2400">
                <a:solidFill>
                  <a:schemeClr val="accent1"/>
                </a:solidFill>
              </a:defRPr>
            </a:lvl4pPr>
            <a:lvl5pPr marL="0" indent="0">
              <a:spcBef>
                <a:spcPts val="0"/>
              </a:spcBef>
              <a:buNone/>
              <a:defRPr sz="2400">
                <a:solidFill>
                  <a:schemeClr val="accent1"/>
                </a:solidFill>
              </a:defRPr>
            </a:lvl5pPr>
            <a:lvl6pPr marL="0" indent="0">
              <a:spcBef>
                <a:spcPts val="0"/>
              </a:spcBef>
              <a:buNone/>
              <a:defRPr sz="2400">
                <a:solidFill>
                  <a:schemeClr val="accent1"/>
                </a:solidFill>
              </a:defRPr>
            </a:lvl6pPr>
            <a:lvl7pPr marL="0" indent="0">
              <a:spcBef>
                <a:spcPts val="0"/>
              </a:spcBef>
              <a:buNone/>
              <a:defRPr sz="2400">
                <a:solidFill>
                  <a:schemeClr val="accent1"/>
                </a:solidFill>
              </a:defRPr>
            </a:lvl7pPr>
            <a:lvl8pPr marL="0" indent="0">
              <a:spcBef>
                <a:spcPts val="0"/>
              </a:spcBef>
              <a:buNone/>
              <a:defRPr sz="2400">
                <a:solidFill>
                  <a:schemeClr val="accent1"/>
                </a:solidFill>
              </a:defRPr>
            </a:lvl8pPr>
            <a:lvl9pPr marL="0" indent="0">
              <a:spcBef>
                <a:spcPts val="0"/>
              </a:spcBef>
              <a:buNone/>
              <a:defRPr sz="2400">
                <a:solidFill>
                  <a:schemeClr val="accent1"/>
                </a:solidFill>
              </a:defRPr>
            </a:lvl9pPr>
          </a:lstStyle>
          <a:p>
            <a:pPr lvl="0"/>
            <a:r>
              <a:rPr dirty="0"/>
              <a:t>Click to add presenter’s name</a:t>
            </a:r>
          </a:p>
        </p:txBody>
      </p:sp>
      <p:sp>
        <p:nvSpPr>
          <p:cNvPr id="24" name="Text Placeholder 22"/>
          <p:cNvSpPr>
            <a:spLocks noGrp="1"/>
          </p:cNvSpPr>
          <p:nvPr>
            <p:ph type="body" sz="quarter" idx="11" hasCustomPrompt="1"/>
          </p:nvPr>
        </p:nvSpPr>
        <p:spPr>
          <a:xfrm>
            <a:off x="3922776" y="3825093"/>
            <a:ext cx="6920482" cy="651930"/>
          </a:xfrm>
        </p:spPr>
        <p:txBody>
          <a:bodyPr lIns="0" tIns="0" rIns="0">
            <a:noAutofit/>
          </a:bodyPr>
          <a:lstStyle>
            <a:lvl1pPr marL="0" indent="0" algn="r">
              <a:spcBef>
                <a:spcPts val="300"/>
              </a:spcBef>
              <a:spcAft>
                <a:spcPts val="300"/>
              </a:spcAft>
              <a:buNone/>
              <a:defRPr sz="2000">
                <a:solidFill>
                  <a:srgbClr val="6A7171"/>
                </a:solidFill>
                <a:latin typeface="Corbel" panose="020B0503020204020204" pitchFamily="34" charset="0"/>
              </a:defRPr>
            </a:lvl1pPr>
            <a:lvl2pPr marL="0" indent="0">
              <a:spcBef>
                <a:spcPts val="0"/>
              </a:spcBef>
              <a:buNone/>
              <a:defRPr sz="2400">
                <a:solidFill>
                  <a:schemeClr val="tx1"/>
                </a:solidFill>
              </a:defRPr>
            </a:lvl2pPr>
            <a:lvl3pPr marL="0" indent="0">
              <a:spcBef>
                <a:spcPts val="0"/>
              </a:spcBef>
              <a:buNone/>
              <a:defRPr sz="2400">
                <a:solidFill>
                  <a:schemeClr val="tx1"/>
                </a:solidFill>
              </a:defRPr>
            </a:lvl3pPr>
            <a:lvl4pPr marL="0" indent="0">
              <a:spcBef>
                <a:spcPts val="0"/>
              </a:spcBef>
              <a:buNone/>
              <a:defRPr sz="2400">
                <a:solidFill>
                  <a:schemeClr val="tx1"/>
                </a:solidFill>
              </a:defRPr>
            </a:lvl4pPr>
            <a:lvl5pPr marL="0" indent="0">
              <a:spcBef>
                <a:spcPts val="0"/>
              </a:spcBef>
              <a:buNone/>
              <a:defRPr sz="2400">
                <a:solidFill>
                  <a:schemeClr val="tx1"/>
                </a:solidFill>
              </a:defRPr>
            </a:lvl5pPr>
            <a:lvl6pPr marL="0" indent="0">
              <a:spcBef>
                <a:spcPts val="0"/>
              </a:spcBef>
              <a:buNone/>
              <a:defRPr sz="2400">
                <a:solidFill>
                  <a:schemeClr val="tx1"/>
                </a:solidFill>
              </a:defRPr>
            </a:lvl6pPr>
            <a:lvl7pPr marL="0" indent="0">
              <a:spcBef>
                <a:spcPts val="0"/>
              </a:spcBef>
              <a:buNone/>
              <a:defRPr sz="2400">
                <a:solidFill>
                  <a:schemeClr val="tx1"/>
                </a:solidFill>
              </a:defRPr>
            </a:lvl7pPr>
            <a:lvl8pPr marL="0" indent="0">
              <a:spcBef>
                <a:spcPts val="0"/>
              </a:spcBef>
              <a:buNone/>
              <a:defRPr sz="2400">
                <a:solidFill>
                  <a:schemeClr val="tx1"/>
                </a:solidFill>
              </a:defRPr>
            </a:lvl8pPr>
            <a:lvl9pPr marL="0" indent="0">
              <a:spcBef>
                <a:spcPts val="0"/>
              </a:spcBef>
              <a:buNone/>
              <a:defRPr sz="2400">
                <a:solidFill>
                  <a:schemeClr val="tx1"/>
                </a:solidFill>
              </a:defRPr>
            </a:lvl9pPr>
          </a:lstStyle>
          <a:p>
            <a:pPr lvl="0"/>
            <a:r>
              <a:rPr dirty="0"/>
              <a:t>Presenter’s email</a:t>
            </a:r>
            <a:br>
              <a:rPr dirty="0"/>
            </a:br>
            <a:r>
              <a:rPr dirty="0"/>
              <a:t>Presenter’s phone</a:t>
            </a:r>
          </a:p>
        </p:txBody>
      </p:sp>
      <p:sp>
        <p:nvSpPr>
          <p:cNvPr id="25" name="Rectangle 6"/>
          <p:cNvSpPr>
            <a:spLocks noChangeArrowheads="1"/>
          </p:cNvSpPr>
          <p:nvPr/>
        </p:nvSpPr>
        <p:spPr bwMode="auto">
          <a:xfrm>
            <a:off x="3922776" y="4634249"/>
            <a:ext cx="6920481" cy="562300"/>
          </a:xfrm>
          <a:prstGeom prst="rect">
            <a:avLst/>
          </a:prstGeom>
          <a:noFill/>
          <a:ln w="9525">
            <a:noFill/>
            <a:miter lim="800000"/>
            <a:headEnd/>
            <a:tailEnd/>
          </a:ln>
          <a:effectLst/>
        </p:spPr>
        <p:txBody>
          <a:bodyPr wrap="square" lIns="0" tIns="0" rIns="0" bIns="0" anchor="t">
            <a:noAutofit/>
          </a:bodyPr>
          <a:lstStyle/>
          <a:p>
            <a:pPr algn="r">
              <a:lnSpc>
                <a:spcPct val="90000"/>
              </a:lnSpc>
              <a:spcBef>
                <a:spcPts val="400"/>
              </a:spcBef>
            </a:pPr>
            <a:r>
              <a:rPr sz="800" b="1" dirty="0">
                <a:solidFill>
                  <a:srgbClr val="414142"/>
                </a:solidFill>
                <a:latin typeface="Corbel" panose="020B0503020204020204" pitchFamily="34" charset="0"/>
              </a:rPr>
              <a:t>Copyright © 201</a:t>
            </a:r>
            <a:r>
              <a:rPr lang="en-US" sz="800" b="1" dirty="0">
                <a:solidFill>
                  <a:srgbClr val="414142"/>
                </a:solidFill>
                <a:latin typeface="Corbel" panose="020B0503020204020204" pitchFamily="34" charset="0"/>
              </a:rPr>
              <a:t>8 Veritas</a:t>
            </a:r>
            <a:r>
              <a:rPr sz="800" b="1" dirty="0">
                <a:solidFill>
                  <a:srgbClr val="414142"/>
                </a:solidFill>
                <a:latin typeface="Corbel" panose="020B0503020204020204" pitchFamily="34" charset="0"/>
              </a:rPr>
              <a:t> Corporation. All rights reserved. </a:t>
            </a:r>
            <a:r>
              <a:rPr sz="800" dirty="0">
                <a:solidFill>
                  <a:srgbClr val="414142"/>
                </a:solidFill>
                <a:latin typeface="Corbel" panose="020B0503020204020204" pitchFamily="34" charset="0"/>
              </a:rPr>
              <a:t>Veritas and the Veritas Logo are trademarks or registered trademarks of </a:t>
            </a:r>
            <a:r>
              <a:rPr lang="en-US" sz="800" dirty="0">
                <a:solidFill>
                  <a:srgbClr val="414142"/>
                </a:solidFill>
                <a:latin typeface="Corbel" panose="020B0503020204020204" pitchFamily="34" charset="0"/>
              </a:rPr>
              <a:t>Veritas</a:t>
            </a:r>
            <a:r>
              <a:rPr sz="800" dirty="0">
                <a:solidFill>
                  <a:srgbClr val="414142"/>
                </a:solidFill>
                <a:latin typeface="Corbel" panose="020B0503020204020204" pitchFamily="34" charset="0"/>
              </a:rPr>
              <a:t> Corporation or its affiliates in the U.S. and other countries. Other names may be trademarks of their respective owners.</a:t>
            </a:r>
          </a:p>
          <a:p>
            <a:pPr algn="r">
              <a:lnSpc>
                <a:spcPct val="90000"/>
              </a:lnSpc>
              <a:spcBef>
                <a:spcPts val="400"/>
              </a:spcBef>
            </a:pPr>
            <a:r>
              <a:rPr sz="800" dirty="0">
                <a:solidFill>
                  <a:srgbClr val="414142"/>
                </a:solidFill>
                <a:latin typeface="Corbel" panose="020B0503020204020204" pitchFamily="34" charset="0"/>
              </a:rPr>
              <a:t>This document is provided for informational purposes only and is not intended as advertising. All warranties relating to the information in this document, either express or implied, are disclaimed to the maximum extent allowed by law. The information in this document is subject to change without notice.</a:t>
            </a:r>
          </a:p>
        </p:txBody>
      </p:sp>
    </p:spTree>
    <p:extLst>
      <p:ext uri="{BB962C8B-B14F-4D97-AF65-F5344CB8AC3E}">
        <p14:creationId xmlns:p14="http://schemas.microsoft.com/office/powerpoint/2010/main" val="933165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609603" y="304800"/>
            <a:ext cx="10972797" cy="838200"/>
          </a:xfrm>
          <a:prstGeom prst="rect">
            <a:avLst/>
          </a:prstGeom>
        </p:spPr>
        <p:txBody>
          <a:bodyPr vert="horz" lIns="0" tIns="0" rIns="0" bIns="0" rtlCol="0" anchor="b">
            <a:noAutofit/>
          </a:bodyPr>
          <a:lstStyle/>
          <a:p>
            <a:r>
              <a:t>Click to edit Master title style</a:t>
            </a:r>
          </a:p>
        </p:txBody>
      </p:sp>
      <p:sp>
        <p:nvSpPr>
          <p:cNvPr id="3" name="Text Placeholder 2"/>
          <p:cNvSpPr>
            <a:spLocks noGrp="1"/>
          </p:cNvSpPr>
          <p:nvPr userDrawn="1">
            <p:ph type="body" idx="1"/>
          </p:nvPr>
        </p:nvSpPr>
        <p:spPr>
          <a:xfrm>
            <a:off x="609600" y="1447800"/>
            <a:ext cx="10972801" cy="4495801"/>
          </a:xfrm>
          <a:prstGeom prst="rect">
            <a:avLst/>
          </a:prstGeom>
        </p:spPr>
        <p:txBody>
          <a:bodyPr vert="horz" lIns="91440" tIns="91440" rIns="91440" bIns="91440" rtlCol="0">
            <a:normAutofit/>
          </a:body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p>
          <a:p>
            <a:pPr lvl="5"/>
            <a:r>
              <a:rPr dirty="0"/>
              <a:t>Six</a:t>
            </a:r>
          </a:p>
          <a:p>
            <a:pPr lvl="6"/>
            <a:r>
              <a:rPr dirty="0"/>
              <a:t>Seven</a:t>
            </a:r>
          </a:p>
          <a:p>
            <a:pPr lvl="7"/>
            <a:r>
              <a:rPr dirty="0"/>
              <a:t>Eight</a:t>
            </a:r>
          </a:p>
          <a:p>
            <a:pPr lvl="8"/>
            <a:r>
              <a:rPr dirty="0"/>
              <a:t>Nine</a:t>
            </a:r>
          </a:p>
        </p:txBody>
      </p:sp>
      <p:sp>
        <p:nvSpPr>
          <p:cNvPr id="4" name="Date Placeholder 3"/>
          <p:cNvSpPr>
            <a:spLocks noGrp="1"/>
          </p:cNvSpPr>
          <p:nvPr userDrawn="1">
            <p:ph type="dt" sz="half" idx="2"/>
          </p:nvPr>
        </p:nvSpPr>
        <p:spPr>
          <a:xfrm>
            <a:off x="4415367" y="6425184"/>
            <a:ext cx="1422400" cy="182880"/>
          </a:xfrm>
          <a:prstGeom prst="rect">
            <a:avLst/>
          </a:prstGeom>
        </p:spPr>
        <p:txBody>
          <a:bodyPr vert="horz" lIns="0" tIns="0" rIns="0" bIns="0" rtlCol="0" anchor="ctr"/>
          <a:lstStyle>
            <a:lvl1pPr algn="l">
              <a:defRPr sz="1000">
                <a:solidFill>
                  <a:schemeClr val="tx1">
                    <a:lumMod val="60000"/>
                    <a:lumOff val="40000"/>
                  </a:schemeClr>
                </a:solidFill>
              </a:defRPr>
            </a:lvl1pPr>
          </a:lstStyle>
          <a:p>
            <a:fld id="{438C5BD2-0B58-420C-8A59-88D67D974D1D}" type="datetime1">
              <a:rPr lang="en-US" smtClean="0">
                <a:solidFill>
                  <a:srgbClr val="414142">
                    <a:lumMod val="60000"/>
                    <a:lumOff val="40000"/>
                  </a:srgbClr>
                </a:solidFill>
              </a:rPr>
              <a:t>3/14/2019</a:t>
            </a:fld>
            <a:endParaRPr>
              <a:solidFill>
                <a:srgbClr val="414142">
                  <a:lumMod val="60000"/>
                  <a:lumOff val="40000"/>
                </a:srgbClr>
              </a:solidFill>
            </a:endParaRPr>
          </a:p>
        </p:txBody>
      </p:sp>
      <p:sp>
        <p:nvSpPr>
          <p:cNvPr id="5" name="Footer Placeholder 4"/>
          <p:cNvSpPr>
            <a:spLocks noGrp="1"/>
          </p:cNvSpPr>
          <p:nvPr userDrawn="1">
            <p:ph type="ftr" sz="quarter" idx="3"/>
          </p:nvPr>
        </p:nvSpPr>
        <p:spPr>
          <a:xfrm>
            <a:off x="1117601" y="6425184"/>
            <a:ext cx="3191933" cy="182880"/>
          </a:xfrm>
          <a:prstGeom prst="rect">
            <a:avLst/>
          </a:prstGeom>
        </p:spPr>
        <p:txBody>
          <a:bodyPr vert="horz" lIns="0" tIns="0" rIns="0" bIns="0" rtlCol="0" anchor="ctr"/>
          <a:lstStyle>
            <a:lvl1pPr algn="l">
              <a:defRPr sz="1000">
                <a:solidFill>
                  <a:schemeClr val="tx1">
                    <a:lumMod val="60000"/>
                    <a:lumOff val="40000"/>
                  </a:schemeClr>
                </a:solidFill>
              </a:defRPr>
            </a:lvl1pPr>
          </a:lstStyle>
          <a:p>
            <a:endParaRPr>
              <a:solidFill>
                <a:srgbClr val="414142">
                  <a:lumMod val="60000"/>
                  <a:lumOff val="40000"/>
                </a:srgbClr>
              </a:solidFill>
            </a:endParaRPr>
          </a:p>
        </p:txBody>
      </p:sp>
      <p:sp>
        <p:nvSpPr>
          <p:cNvPr id="6" name="Slide Number Placeholder 5"/>
          <p:cNvSpPr>
            <a:spLocks noGrp="1"/>
          </p:cNvSpPr>
          <p:nvPr userDrawn="1">
            <p:ph type="sldNum" sz="quarter" idx="4"/>
          </p:nvPr>
        </p:nvSpPr>
        <p:spPr>
          <a:xfrm>
            <a:off x="609600" y="6425184"/>
            <a:ext cx="406400" cy="182880"/>
          </a:xfrm>
          <a:prstGeom prst="rect">
            <a:avLst/>
          </a:prstGeom>
        </p:spPr>
        <p:txBody>
          <a:bodyPr vert="horz" lIns="0" tIns="0" rIns="0" bIns="0" rtlCol="0" anchor="ctr"/>
          <a:lstStyle>
            <a:lvl1pPr algn="r">
              <a:defRPr sz="1000">
                <a:solidFill>
                  <a:schemeClr val="tx1">
                    <a:lumMod val="60000"/>
                    <a:lumOff val="40000"/>
                  </a:schemeClr>
                </a:solidFill>
              </a:defRPr>
            </a:lvl1pPr>
          </a:lstStyle>
          <a:p>
            <a:pPr algn="l"/>
            <a:fld id="{C1960183-D323-4677-9D78-78D1D39B0029}" type="slidenum">
              <a:rPr>
                <a:solidFill>
                  <a:srgbClr val="414142">
                    <a:lumMod val="60000"/>
                    <a:lumOff val="40000"/>
                  </a:srgbClr>
                </a:solidFill>
              </a:rPr>
              <a:pPr algn="l"/>
              <a:t>‹#›</a:t>
            </a:fld>
            <a:endParaRPr>
              <a:solidFill>
                <a:srgbClr val="414142">
                  <a:lumMod val="60000"/>
                  <a:lumOff val="40000"/>
                </a:srgbClr>
              </a:solidFill>
            </a:endParaRPr>
          </a:p>
        </p:txBody>
      </p:sp>
      <p:grpSp>
        <p:nvGrpSpPr>
          <p:cNvPr id="16" name="Group 15"/>
          <p:cNvGrpSpPr/>
          <p:nvPr userDrawn="1"/>
        </p:nvGrpSpPr>
        <p:grpSpPr>
          <a:xfrm>
            <a:off x="10782800" y="6137382"/>
            <a:ext cx="1019173" cy="201695"/>
            <a:chOff x="10586684" y="6415777"/>
            <a:chExt cx="1019173" cy="201695"/>
          </a:xfrm>
        </p:grpSpPr>
        <p:sp>
          <p:nvSpPr>
            <p:cNvPr id="17" name="Freeform 5"/>
            <p:cNvSpPr>
              <a:spLocks/>
            </p:cNvSpPr>
            <p:nvPr/>
          </p:nvSpPr>
          <p:spPr bwMode="auto">
            <a:xfrm>
              <a:off x="10921593" y="6429152"/>
              <a:ext cx="157022" cy="188320"/>
            </a:xfrm>
            <a:custGeom>
              <a:avLst/>
              <a:gdLst>
                <a:gd name="T0" fmla="*/ 43 w 248"/>
                <a:gd name="T1" fmla="*/ 65 h 295"/>
                <a:gd name="T2" fmla="*/ 64 w 248"/>
                <a:gd name="T3" fmla="*/ 44 h 295"/>
                <a:gd name="T4" fmla="*/ 158 w 248"/>
                <a:gd name="T5" fmla="*/ 44 h 295"/>
                <a:gd name="T6" fmla="*/ 192 w 248"/>
                <a:gd name="T7" fmla="*/ 67 h 295"/>
                <a:gd name="T8" fmla="*/ 171 w 248"/>
                <a:gd name="T9" fmla="*/ 113 h 295"/>
                <a:gd name="T10" fmla="*/ 98 w 248"/>
                <a:gd name="T11" fmla="*/ 140 h 295"/>
                <a:gd name="T12" fmla="*/ 67 w 248"/>
                <a:gd name="T13" fmla="*/ 204 h 295"/>
                <a:gd name="T14" fmla="*/ 94 w 248"/>
                <a:gd name="T15" fmla="*/ 234 h 295"/>
                <a:gd name="T16" fmla="*/ 230 w 248"/>
                <a:gd name="T17" fmla="*/ 295 h 295"/>
                <a:gd name="T18" fmla="*/ 230 w 248"/>
                <a:gd name="T19" fmla="*/ 248 h 295"/>
                <a:gd name="T20" fmla="*/ 111 w 248"/>
                <a:gd name="T21" fmla="*/ 195 h 295"/>
                <a:gd name="T22" fmla="*/ 107 w 248"/>
                <a:gd name="T23" fmla="*/ 190 h 295"/>
                <a:gd name="T24" fmla="*/ 112 w 248"/>
                <a:gd name="T25" fmla="*/ 179 h 295"/>
                <a:gd name="T26" fmla="*/ 186 w 248"/>
                <a:gd name="T27" fmla="*/ 154 h 295"/>
                <a:gd name="T28" fmla="*/ 232 w 248"/>
                <a:gd name="T29" fmla="*/ 51 h 295"/>
                <a:gd name="T30" fmla="*/ 158 w 248"/>
                <a:gd name="T31" fmla="*/ 0 h 295"/>
                <a:gd name="T32" fmla="*/ 64 w 248"/>
                <a:gd name="T33" fmla="*/ 0 h 295"/>
                <a:gd name="T34" fmla="*/ 0 w 248"/>
                <a:gd name="T35" fmla="*/ 65 h 295"/>
                <a:gd name="T36" fmla="*/ 0 w 248"/>
                <a:gd name="T37" fmla="*/ 288 h 295"/>
                <a:gd name="T38" fmla="*/ 43 w 248"/>
                <a:gd name="T39" fmla="*/ 288 h 295"/>
                <a:gd name="T40" fmla="*/ 43 w 248"/>
                <a:gd name="T41" fmla="*/ 65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48" h="295">
                  <a:moveTo>
                    <a:pt x="43" y="65"/>
                  </a:moveTo>
                  <a:cubicBezTo>
                    <a:pt x="43" y="53"/>
                    <a:pt x="52" y="44"/>
                    <a:pt x="64" y="44"/>
                  </a:cubicBezTo>
                  <a:cubicBezTo>
                    <a:pt x="158" y="44"/>
                    <a:pt x="158" y="44"/>
                    <a:pt x="158" y="44"/>
                  </a:cubicBezTo>
                  <a:cubicBezTo>
                    <a:pt x="172" y="44"/>
                    <a:pt x="186" y="52"/>
                    <a:pt x="192" y="67"/>
                  </a:cubicBezTo>
                  <a:cubicBezTo>
                    <a:pt x="199" y="85"/>
                    <a:pt x="189" y="106"/>
                    <a:pt x="171" y="113"/>
                  </a:cubicBezTo>
                  <a:cubicBezTo>
                    <a:pt x="98" y="140"/>
                    <a:pt x="98" y="140"/>
                    <a:pt x="98" y="140"/>
                  </a:cubicBezTo>
                  <a:cubicBezTo>
                    <a:pt x="72" y="149"/>
                    <a:pt x="58" y="178"/>
                    <a:pt x="67" y="204"/>
                  </a:cubicBezTo>
                  <a:cubicBezTo>
                    <a:pt x="72" y="218"/>
                    <a:pt x="82" y="228"/>
                    <a:pt x="94" y="234"/>
                  </a:cubicBezTo>
                  <a:cubicBezTo>
                    <a:pt x="230" y="295"/>
                    <a:pt x="230" y="295"/>
                    <a:pt x="230" y="295"/>
                  </a:cubicBezTo>
                  <a:cubicBezTo>
                    <a:pt x="230" y="248"/>
                    <a:pt x="230" y="248"/>
                    <a:pt x="230" y="248"/>
                  </a:cubicBezTo>
                  <a:cubicBezTo>
                    <a:pt x="111" y="195"/>
                    <a:pt x="111" y="195"/>
                    <a:pt x="111" y="195"/>
                  </a:cubicBezTo>
                  <a:cubicBezTo>
                    <a:pt x="109" y="195"/>
                    <a:pt x="107" y="193"/>
                    <a:pt x="107" y="190"/>
                  </a:cubicBezTo>
                  <a:cubicBezTo>
                    <a:pt x="105" y="186"/>
                    <a:pt x="107" y="181"/>
                    <a:pt x="112" y="179"/>
                  </a:cubicBezTo>
                  <a:cubicBezTo>
                    <a:pt x="186" y="154"/>
                    <a:pt x="186" y="154"/>
                    <a:pt x="186" y="154"/>
                  </a:cubicBezTo>
                  <a:cubicBezTo>
                    <a:pt x="227" y="138"/>
                    <a:pt x="248" y="92"/>
                    <a:pt x="232" y="51"/>
                  </a:cubicBezTo>
                  <a:cubicBezTo>
                    <a:pt x="220" y="20"/>
                    <a:pt x="190" y="0"/>
                    <a:pt x="158" y="0"/>
                  </a:cubicBezTo>
                  <a:cubicBezTo>
                    <a:pt x="64" y="0"/>
                    <a:pt x="64" y="0"/>
                    <a:pt x="64" y="0"/>
                  </a:cubicBezTo>
                  <a:cubicBezTo>
                    <a:pt x="29" y="0"/>
                    <a:pt x="0" y="29"/>
                    <a:pt x="0" y="65"/>
                  </a:cubicBezTo>
                  <a:cubicBezTo>
                    <a:pt x="0" y="288"/>
                    <a:pt x="0" y="288"/>
                    <a:pt x="0" y="288"/>
                  </a:cubicBezTo>
                  <a:cubicBezTo>
                    <a:pt x="43" y="288"/>
                    <a:pt x="43" y="288"/>
                    <a:pt x="43" y="288"/>
                  </a:cubicBezTo>
                  <a:lnTo>
                    <a:pt x="43" y="65"/>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a:endParaRPr>
            </a:p>
          </p:txBody>
        </p:sp>
        <p:sp>
          <p:nvSpPr>
            <p:cNvPr id="18" name="Rectangle 6"/>
            <p:cNvSpPr>
              <a:spLocks noChangeArrowheads="1"/>
            </p:cNvSpPr>
            <p:nvPr/>
          </p:nvSpPr>
          <p:spPr bwMode="auto">
            <a:xfrm>
              <a:off x="11099480" y="6429152"/>
              <a:ext cx="27018" cy="183773"/>
            </a:xfrm>
            <a:prstGeom prst="rect">
              <a:avLst/>
            </a:pr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a:endParaRPr>
            </a:p>
          </p:txBody>
        </p:sp>
        <p:sp>
          <p:nvSpPr>
            <p:cNvPr id="19" name="Freeform 7"/>
            <p:cNvSpPr>
              <a:spLocks/>
            </p:cNvSpPr>
            <p:nvPr/>
          </p:nvSpPr>
          <p:spPr bwMode="auto">
            <a:xfrm>
              <a:off x="10586684" y="6429152"/>
              <a:ext cx="163977" cy="183773"/>
            </a:xfrm>
            <a:custGeom>
              <a:avLst/>
              <a:gdLst>
                <a:gd name="T0" fmla="*/ 214 w 259"/>
                <a:gd name="T1" fmla="*/ 0 h 288"/>
                <a:gd name="T2" fmla="*/ 137 w 259"/>
                <a:gd name="T3" fmla="*/ 240 h 288"/>
                <a:gd name="T4" fmla="*/ 130 w 259"/>
                <a:gd name="T5" fmla="*/ 245 h 288"/>
                <a:gd name="T6" fmla="*/ 123 w 259"/>
                <a:gd name="T7" fmla="*/ 240 h 288"/>
                <a:gd name="T8" fmla="*/ 45 w 259"/>
                <a:gd name="T9" fmla="*/ 0 h 288"/>
                <a:gd name="T10" fmla="*/ 0 w 259"/>
                <a:gd name="T11" fmla="*/ 0 h 288"/>
                <a:gd name="T12" fmla="*/ 82 w 259"/>
                <a:gd name="T13" fmla="*/ 254 h 288"/>
                <a:gd name="T14" fmla="*/ 130 w 259"/>
                <a:gd name="T15" fmla="*/ 288 h 288"/>
                <a:gd name="T16" fmla="*/ 178 w 259"/>
                <a:gd name="T17" fmla="*/ 254 h 288"/>
                <a:gd name="T18" fmla="*/ 259 w 259"/>
                <a:gd name="T19" fmla="*/ 0 h 288"/>
                <a:gd name="T20" fmla="*/ 214 w 259"/>
                <a:gd name="T21" fmla="*/ 0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214" y="0"/>
                  </a:moveTo>
                  <a:cubicBezTo>
                    <a:pt x="137" y="240"/>
                    <a:pt x="137" y="240"/>
                    <a:pt x="137" y="240"/>
                  </a:cubicBezTo>
                  <a:cubicBezTo>
                    <a:pt x="136" y="243"/>
                    <a:pt x="133" y="245"/>
                    <a:pt x="130" y="245"/>
                  </a:cubicBezTo>
                  <a:cubicBezTo>
                    <a:pt x="127" y="245"/>
                    <a:pt x="124" y="243"/>
                    <a:pt x="123" y="240"/>
                  </a:cubicBezTo>
                  <a:cubicBezTo>
                    <a:pt x="45" y="0"/>
                    <a:pt x="45" y="0"/>
                    <a:pt x="45" y="0"/>
                  </a:cubicBezTo>
                  <a:cubicBezTo>
                    <a:pt x="0" y="0"/>
                    <a:pt x="0" y="0"/>
                    <a:pt x="0" y="0"/>
                  </a:cubicBezTo>
                  <a:cubicBezTo>
                    <a:pt x="82" y="254"/>
                    <a:pt x="82" y="254"/>
                    <a:pt x="82" y="254"/>
                  </a:cubicBezTo>
                  <a:cubicBezTo>
                    <a:pt x="89" y="275"/>
                    <a:pt x="108" y="288"/>
                    <a:pt x="130" y="288"/>
                  </a:cubicBezTo>
                  <a:cubicBezTo>
                    <a:pt x="151" y="288"/>
                    <a:pt x="171" y="275"/>
                    <a:pt x="178" y="254"/>
                  </a:cubicBezTo>
                  <a:cubicBezTo>
                    <a:pt x="259" y="0"/>
                    <a:pt x="259" y="0"/>
                    <a:pt x="259" y="0"/>
                  </a:cubicBezTo>
                  <a:lnTo>
                    <a:pt x="214"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a:endParaRPr>
            </a:p>
          </p:txBody>
        </p:sp>
        <p:sp>
          <p:nvSpPr>
            <p:cNvPr id="20" name="Freeform 8"/>
            <p:cNvSpPr>
              <a:spLocks/>
            </p:cNvSpPr>
            <p:nvPr/>
          </p:nvSpPr>
          <p:spPr bwMode="auto">
            <a:xfrm>
              <a:off x="11262120" y="6429152"/>
              <a:ext cx="163977" cy="183773"/>
            </a:xfrm>
            <a:custGeom>
              <a:avLst/>
              <a:gdLst>
                <a:gd name="T0" fmla="*/ 46 w 259"/>
                <a:gd name="T1" fmla="*/ 288 h 288"/>
                <a:gd name="T2" fmla="*/ 123 w 259"/>
                <a:gd name="T3" fmla="*/ 49 h 288"/>
                <a:gd name="T4" fmla="*/ 130 w 259"/>
                <a:gd name="T5" fmla="*/ 44 h 288"/>
                <a:gd name="T6" fmla="*/ 137 w 259"/>
                <a:gd name="T7" fmla="*/ 49 h 288"/>
                <a:gd name="T8" fmla="*/ 214 w 259"/>
                <a:gd name="T9" fmla="*/ 288 h 288"/>
                <a:gd name="T10" fmla="*/ 259 w 259"/>
                <a:gd name="T11" fmla="*/ 288 h 288"/>
                <a:gd name="T12" fmla="*/ 178 w 259"/>
                <a:gd name="T13" fmla="*/ 35 h 288"/>
                <a:gd name="T14" fmla="*/ 130 w 259"/>
                <a:gd name="T15" fmla="*/ 0 h 288"/>
                <a:gd name="T16" fmla="*/ 82 w 259"/>
                <a:gd name="T17" fmla="*/ 35 h 288"/>
                <a:gd name="T18" fmla="*/ 0 w 259"/>
                <a:gd name="T19" fmla="*/ 288 h 288"/>
                <a:gd name="T20" fmla="*/ 46 w 259"/>
                <a:gd name="T21"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9" h="288">
                  <a:moveTo>
                    <a:pt x="46" y="288"/>
                  </a:moveTo>
                  <a:cubicBezTo>
                    <a:pt x="123" y="49"/>
                    <a:pt x="123" y="49"/>
                    <a:pt x="123" y="49"/>
                  </a:cubicBezTo>
                  <a:cubicBezTo>
                    <a:pt x="124" y="46"/>
                    <a:pt x="127" y="44"/>
                    <a:pt x="130" y="44"/>
                  </a:cubicBezTo>
                  <a:cubicBezTo>
                    <a:pt x="133" y="44"/>
                    <a:pt x="136" y="45"/>
                    <a:pt x="137" y="49"/>
                  </a:cubicBezTo>
                  <a:cubicBezTo>
                    <a:pt x="214" y="288"/>
                    <a:pt x="214" y="288"/>
                    <a:pt x="214" y="288"/>
                  </a:cubicBezTo>
                  <a:cubicBezTo>
                    <a:pt x="259" y="288"/>
                    <a:pt x="259" y="288"/>
                    <a:pt x="259" y="288"/>
                  </a:cubicBezTo>
                  <a:cubicBezTo>
                    <a:pt x="178" y="35"/>
                    <a:pt x="178" y="35"/>
                    <a:pt x="178" y="35"/>
                  </a:cubicBezTo>
                  <a:cubicBezTo>
                    <a:pt x="171" y="14"/>
                    <a:pt x="151" y="0"/>
                    <a:pt x="130" y="0"/>
                  </a:cubicBezTo>
                  <a:cubicBezTo>
                    <a:pt x="108" y="0"/>
                    <a:pt x="89" y="14"/>
                    <a:pt x="82" y="35"/>
                  </a:cubicBezTo>
                  <a:cubicBezTo>
                    <a:pt x="0" y="288"/>
                    <a:pt x="0" y="288"/>
                    <a:pt x="0" y="288"/>
                  </a:cubicBezTo>
                  <a:lnTo>
                    <a:pt x="46"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a:endParaRPr>
            </a:p>
          </p:txBody>
        </p:sp>
        <p:sp>
          <p:nvSpPr>
            <p:cNvPr id="21" name="Freeform 9"/>
            <p:cNvSpPr>
              <a:spLocks/>
            </p:cNvSpPr>
            <p:nvPr/>
          </p:nvSpPr>
          <p:spPr bwMode="auto">
            <a:xfrm>
              <a:off x="10761361" y="6429152"/>
              <a:ext cx="131610" cy="183773"/>
            </a:xfrm>
            <a:custGeom>
              <a:avLst/>
              <a:gdLst>
                <a:gd name="T0" fmla="*/ 72 w 208"/>
                <a:gd name="T1" fmla="*/ 44 h 288"/>
                <a:gd name="T2" fmla="*/ 208 w 208"/>
                <a:gd name="T3" fmla="*/ 44 h 288"/>
                <a:gd name="T4" fmla="*/ 208 w 208"/>
                <a:gd name="T5" fmla="*/ 0 h 288"/>
                <a:gd name="T6" fmla="*/ 72 w 208"/>
                <a:gd name="T7" fmla="*/ 0 h 288"/>
                <a:gd name="T8" fmla="*/ 0 w 208"/>
                <a:gd name="T9" fmla="*/ 72 h 288"/>
                <a:gd name="T10" fmla="*/ 0 w 208"/>
                <a:gd name="T11" fmla="*/ 216 h 288"/>
                <a:gd name="T12" fmla="*/ 72 w 208"/>
                <a:gd name="T13" fmla="*/ 288 h 288"/>
                <a:gd name="T14" fmla="*/ 208 w 208"/>
                <a:gd name="T15" fmla="*/ 288 h 288"/>
                <a:gd name="T16" fmla="*/ 208 w 208"/>
                <a:gd name="T17" fmla="*/ 245 h 288"/>
                <a:gd name="T18" fmla="*/ 72 w 208"/>
                <a:gd name="T19" fmla="*/ 245 h 288"/>
                <a:gd name="T20" fmla="*/ 43 w 208"/>
                <a:gd name="T21" fmla="*/ 216 h 288"/>
                <a:gd name="T22" fmla="*/ 43 w 208"/>
                <a:gd name="T23" fmla="*/ 166 h 288"/>
                <a:gd name="T24" fmla="*/ 180 w 208"/>
                <a:gd name="T25" fmla="*/ 166 h 288"/>
                <a:gd name="T26" fmla="*/ 180 w 208"/>
                <a:gd name="T27" fmla="*/ 123 h 288"/>
                <a:gd name="T28" fmla="*/ 43 w 208"/>
                <a:gd name="T29" fmla="*/ 123 h 288"/>
                <a:gd name="T30" fmla="*/ 43 w 208"/>
                <a:gd name="T31" fmla="*/ 72 h 288"/>
                <a:gd name="T32" fmla="*/ 72 w 208"/>
                <a:gd name="T33" fmla="*/ 44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8" h="288">
                  <a:moveTo>
                    <a:pt x="72" y="44"/>
                  </a:moveTo>
                  <a:cubicBezTo>
                    <a:pt x="208" y="44"/>
                    <a:pt x="208" y="44"/>
                    <a:pt x="208" y="44"/>
                  </a:cubicBezTo>
                  <a:cubicBezTo>
                    <a:pt x="208" y="0"/>
                    <a:pt x="208" y="0"/>
                    <a:pt x="208" y="0"/>
                  </a:cubicBezTo>
                  <a:cubicBezTo>
                    <a:pt x="72" y="0"/>
                    <a:pt x="72" y="0"/>
                    <a:pt x="72" y="0"/>
                  </a:cubicBezTo>
                  <a:cubicBezTo>
                    <a:pt x="32" y="0"/>
                    <a:pt x="0" y="33"/>
                    <a:pt x="0" y="72"/>
                  </a:cubicBezTo>
                  <a:cubicBezTo>
                    <a:pt x="0" y="216"/>
                    <a:pt x="0" y="216"/>
                    <a:pt x="0" y="216"/>
                  </a:cubicBezTo>
                  <a:cubicBezTo>
                    <a:pt x="0" y="256"/>
                    <a:pt x="32" y="288"/>
                    <a:pt x="72" y="288"/>
                  </a:cubicBezTo>
                  <a:cubicBezTo>
                    <a:pt x="208" y="288"/>
                    <a:pt x="208" y="288"/>
                    <a:pt x="208" y="288"/>
                  </a:cubicBezTo>
                  <a:cubicBezTo>
                    <a:pt x="208" y="245"/>
                    <a:pt x="208" y="245"/>
                    <a:pt x="208" y="245"/>
                  </a:cubicBezTo>
                  <a:cubicBezTo>
                    <a:pt x="72" y="245"/>
                    <a:pt x="72" y="245"/>
                    <a:pt x="72" y="245"/>
                  </a:cubicBezTo>
                  <a:cubicBezTo>
                    <a:pt x="56" y="245"/>
                    <a:pt x="43" y="232"/>
                    <a:pt x="43" y="216"/>
                  </a:cubicBezTo>
                  <a:cubicBezTo>
                    <a:pt x="43" y="166"/>
                    <a:pt x="43" y="166"/>
                    <a:pt x="43" y="166"/>
                  </a:cubicBezTo>
                  <a:cubicBezTo>
                    <a:pt x="180" y="166"/>
                    <a:pt x="180" y="166"/>
                    <a:pt x="180" y="166"/>
                  </a:cubicBezTo>
                  <a:cubicBezTo>
                    <a:pt x="180" y="123"/>
                    <a:pt x="180" y="123"/>
                    <a:pt x="180" y="123"/>
                  </a:cubicBezTo>
                  <a:cubicBezTo>
                    <a:pt x="43" y="123"/>
                    <a:pt x="43" y="123"/>
                    <a:pt x="43" y="123"/>
                  </a:cubicBezTo>
                  <a:cubicBezTo>
                    <a:pt x="43" y="72"/>
                    <a:pt x="43" y="72"/>
                    <a:pt x="43" y="72"/>
                  </a:cubicBezTo>
                  <a:cubicBezTo>
                    <a:pt x="43" y="56"/>
                    <a:pt x="56" y="44"/>
                    <a:pt x="72" y="44"/>
                  </a:cubicBez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a:endParaRPr>
            </a:p>
          </p:txBody>
        </p:sp>
        <p:sp>
          <p:nvSpPr>
            <p:cNvPr id="30" name="Freeform 10"/>
            <p:cNvSpPr>
              <a:spLocks/>
            </p:cNvSpPr>
            <p:nvPr/>
          </p:nvSpPr>
          <p:spPr bwMode="auto">
            <a:xfrm>
              <a:off x="11149503" y="6429152"/>
              <a:ext cx="132947" cy="183773"/>
            </a:xfrm>
            <a:custGeom>
              <a:avLst/>
              <a:gdLst>
                <a:gd name="T0" fmla="*/ 497 w 497"/>
                <a:gd name="T1" fmla="*/ 0 h 687"/>
                <a:gd name="T2" fmla="*/ 0 w 497"/>
                <a:gd name="T3" fmla="*/ 0 h 687"/>
                <a:gd name="T4" fmla="*/ 0 w 497"/>
                <a:gd name="T5" fmla="*/ 105 h 687"/>
                <a:gd name="T6" fmla="*/ 198 w 497"/>
                <a:gd name="T7" fmla="*/ 105 h 687"/>
                <a:gd name="T8" fmla="*/ 198 w 497"/>
                <a:gd name="T9" fmla="*/ 687 h 687"/>
                <a:gd name="T10" fmla="*/ 300 w 497"/>
                <a:gd name="T11" fmla="*/ 687 h 687"/>
                <a:gd name="T12" fmla="*/ 300 w 497"/>
                <a:gd name="T13" fmla="*/ 105 h 687"/>
                <a:gd name="T14" fmla="*/ 497 w 497"/>
                <a:gd name="T15" fmla="*/ 105 h 687"/>
                <a:gd name="T16" fmla="*/ 497 w 497"/>
                <a:gd name="T17"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7" h="687">
                  <a:moveTo>
                    <a:pt x="497" y="0"/>
                  </a:moveTo>
                  <a:lnTo>
                    <a:pt x="0" y="0"/>
                  </a:lnTo>
                  <a:lnTo>
                    <a:pt x="0" y="105"/>
                  </a:lnTo>
                  <a:lnTo>
                    <a:pt x="198" y="105"/>
                  </a:lnTo>
                  <a:lnTo>
                    <a:pt x="198" y="687"/>
                  </a:lnTo>
                  <a:lnTo>
                    <a:pt x="300" y="687"/>
                  </a:lnTo>
                  <a:lnTo>
                    <a:pt x="300" y="105"/>
                  </a:lnTo>
                  <a:lnTo>
                    <a:pt x="497" y="105"/>
                  </a:lnTo>
                  <a:lnTo>
                    <a:pt x="497" y="0"/>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a:endParaRPr>
            </a:p>
          </p:txBody>
        </p:sp>
        <p:sp>
          <p:nvSpPr>
            <p:cNvPr id="31" name="Freeform 11"/>
            <p:cNvSpPr>
              <a:spLocks/>
            </p:cNvSpPr>
            <p:nvPr/>
          </p:nvSpPr>
          <p:spPr bwMode="auto">
            <a:xfrm>
              <a:off x="11429842" y="6429152"/>
              <a:ext cx="150602" cy="183773"/>
            </a:xfrm>
            <a:custGeom>
              <a:avLst/>
              <a:gdLst>
                <a:gd name="T0" fmla="*/ 155 w 238"/>
                <a:gd name="T1" fmla="*/ 288 h 288"/>
                <a:gd name="T2" fmla="*/ 238 w 238"/>
                <a:gd name="T3" fmla="*/ 206 h 288"/>
                <a:gd name="T4" fmla="*/ 155 w 238"/>
                <a:gd name="T5" fmla="*/ 123 h 288"/>
                <a:gd name="T6" fmla="*/ 83 w 238"/>
                <a:gd name="T7" fmla="*/ 123 h 288"/>
                <a:gd name="T8" fmla="*/ 43 w 238"/>
                <a:gd name="T9" fmla="*/ 83 h 288"/>
                <a:gd name="T10" fmla="*/ 83 w 238"/>
                <a:gd name="T11" fmla="*/ 44 h 288"/>
                <a:gd name="T12" fmla="*/ 223 w 238"/>
                <a:gd name="T13" fmla="*/ 44 h 288"/>
                <a:gd name="T14" fmla="*/ 223 w 238"/>
                <a:gd name="T15" fmla="*/ 0 h 288"/>
                <a:gd name="T16" fmla="*/ 83 w 238"/>
                <a:gd name="T17" fmla="*/ 0 h 288"/>
                <a:gd name="T18" fmla="*/ 0 w 238"/>
                <a:gd name="T19" fmla="*/ 83 h 288"/>
                <a:gd name="T20" fmla="*/ 83 w 238"/>
                <a:gd name="T21" fmla="*/ 166 h 288"/>
                <a:gd name="T22" fmla="*/ 155 w 238"/>
                <a:gd name="T23" fmla="*/ 166 h 288"/>
                <a:gd name="T24" fmla="*/ 194 w 238"/>
                <a:gd name="T25" fmla="*/ 206 h 288"/>
                <a:gd name="T26" fmla="*/ 155 w 238"/>
                <a:gd name="T27" fmla="*/ 245 h 288"/>
                <a:gd name="T28" fmla="*/ 14 w 238"/>
                <a:gd name="T29" fmla="*/ 245 h 288"/>
                <a:gd name="T30" fmla="*/ 14 w 238"/>
                <a:gd name="T31" fmla="*/ 288 h 288"/>
                <a:gd name="T32" fmla="*/ 155 w 238"/>
                <a:gd name="T33" fmla="*/ 28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8" h="288">
                  <a:moveTo>
                    <a:pt x="155" y="288"/>
                  </a:moveTo>
                  <a:cubicBezTo>
                    <a:pt x="201" y="288"/>
                    <a:pt x="238" y="251"/>
                    <a:pt x="238" y="206"/>
                  </a:cubicBezTo>
                  <a:cubicBezTo>
                    <a:pt x="238" y="160"/>
                    <a:pt x="201" y="123"/>
                    <a:pt x="155" y="123"/>
                  </a:cubicBezTo>
                  <a:cubicBezTo>
                    <a:pt x="83" y="123"/>
                    <a:pt x="83" y="123"/>
                    <a:pt x="83" y="123"/>
                  </a:cubicBezTo>
                  <a:cubicBezTo>
                    <a:pt x="61" y="123"/>
                    <a:pt x="43" y="105"/>
                    <a:pt x="43" y="83"/>
                  </a:cubicBezTo>
                  <a:cubicBezTo>
                    <a:pt x="43" y="61"/>
                    <a:pt x="61" y="44"/>
                    <a:pt x="83" y="44"/>
                  </a:cubicBezTo>
                  <a:cubicBezTo>
                    <a:pt x="223" y="44"/>
                    <a:pt x="223" y="44"/>
                    <a:pt x="223" y="44"/>
                  </a:cubicBezTo>
                  <a:cubicBezTo>
                    <a:pt x="223" y="0"/>
                    <a:pt x="223" y="0"/>
                    <a:pt x="223" y="0"/>
                  </a:cubicBezTo>
                  <a:cubicBezTo>
                    <a:pt x="83" y="0"/>
                    <a:pt x="83" y="0"/>
                    <a:pt x="83" y="0"/>
                  </a:cubicBezTo>
                  <a:cubicBezTo>
                    <a:pt x="37" y="0"/>
                    <a:pt x="0" y="37"/>
                    <a:pt x="0" y="83"/>
                  </a:cubicBezTo>
                  <a:cubicBezTo>
                    <a:pt x="0" y="129"/>
                    <a:pt x="37" y="166"/>
                    <a:pt x="83" y="166"/>
                  </a:cubicBezTo>
                  <a:cubicBezTo>
                    <a:pt x="155" y="166"/>
                    <a:pt x="155" y="166"/>
                    <a:pt x="155" y="166"/>
                  </a:cubicBezTo>
                  <a:cubicBezTo>
                    <a:pt x="177" y="166"/>
                    <a:pt x="194" y="184"/>
                    <a:pt x="194" y="206"/>
                  </a:cubicBezTo>
                  <a:cubicBezTo>
                    <a:pt x="194" y="227"/>
                    <a:pt x="177" y="245"/>
                    <a:pt x="155" y="245"/>
                  </a:cubicBezTo>
                  <a:cubicBezTo>
                    <a:pt x="14" y="245"/>
                    <a:pt x="14" y="245"/>
                    <a:pt x="14" y="245"/>
                  </a:cubicBezTo>
                  <a:cubicBezTo>
                    <a:pt x="14" y="288"/>
                    <a:pt x="14" y="288"/>
                    <a:pt x="14" y="288"/>
                  </a:cubicBezTo>
                  <a:lnTo>
                    <a:pt x="155" y="28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a:endParaRPr>
            </a:p>
          </p:txBody>
        </p:sp>
        <p:sp>
          <p:nvSpPr>
            <p:cNvPr id="32" name="Freeform 12"/>
            <p:cNvSpPr>
              <a:spLocks noEditPoints="1"/>
            </p:cNvSpPr>
            <p:nvPr/>
          </p:nvSpPr>
          <p:spPr bwMode="auto">
            <a:xfrm>
              <a:off x="11580444" y="6415777"/>
              <a:ext cx="25413" cy="13375"/>
            </a:xfrm>
            <a:custGeom>
              <a:avLst/>
              <a:gdLst>
                <a:gd name="T0" fmla="*/ 24 w 95"/>
                <a:gd name="T1" fmla="*/ 50 h 50"/>
                <a:gd name="T2" fmla="*/ 14 w 95"/>
                <a:gd name="T3" fmla="*/ 50 h 50"/>
                <a:gd name="T4" fmla="*/ 14 w 95"/>
                <a:gd name="T5" fmla="*/ 9 h 50"/>
                <a:gd name="T6" fmla="*/ 0 w 95"/>
                <a:gd name="T7" fmla="*/ 9 h 50"/>
                <a:gd name="T8" fmla="*/ 0 w 95"/>
                <a:gd name="T9" fmla="*/ 0 h 50"/>
                <a:gd name="T10" fmla="*/ 38 w 95"/>
                <a:gd name="T11" fmla="*/ 0 h 50"/>
                <a:gd name="T12" fmla="*/ 38 w 95"/>
                <a:gd name="T13" fmla="*/ 9 h 50"/>
                <a:gd name="T14" fmla="*/ 24 w 95"/>
                <a:gd name="T15" fmla="*/ 9 h 50"/>
                <a:gd name="T16" fmla="*/ 24 w 95"/>
                <a:gd name="T17" fmla="*/ 50 h 50"/>
                <a:gd name="T18" fmla="*/ 69 w 95"/>
                <a:gd name="T19" fmla="*/ 38 h 50"/>
                <a:gd name="T20" fmla="*/ 73 w 95"/>
                <a:gd name="T21" fmla="*/ 28 h 50"/>
                <a:gd name="T22" fmla="*/ 85 w 95"/>
                <a:gd name="T23" fmla="*/ 0 h 50"/>
                <a:gd name="T24" fmla="*/ 95 w 95"/>
                <a:gd name="T25" fmla="*/ 0 h 50"/>
                <a:gd name="T26" fmla="*/ 95 w 95"/>
                <a:gd name="T27" fmla="*/ 50 h 50"/>
                <a:gd name="T28" fmla="*/ 85 w 95"/>
                <a:gd name="T29" fmla="*/ 50 h 50"/>
                <a:gd name="T30" fmla="*/ 85 w 95"/>
                <a:gd name="T31" fmla="*/ 26 h 50"/>
                <a:gd name="T32" fmla="*/ 85 w 95"/>
                <a:gd name="T33" fmla="*/ 16 h 50"/>
                <a:gd name="T34" fmla="*/ 83 w 95"/>
                <a:gd name="T35" fmla="*/ 23 h 50"/>
                <a:gd name="T36" fmla="*/ 73 w 95"/>
                <a:gd name="T37" fmla="*/ 50 h 50"/>
                <a:gd name="T38" fmla="*/ 66 w 95"/>
                <a:gd name="T39" fmla="*/ 50 h 50"/>
                <a:gd name="T40" fmla="*/ 57 w 95"/>
                <a:gd name="T41" fmla="*/ 23 h 50"/>
                <a:gd name="T42" fmla="*/ 54 w 95"/>
                <a:gd name="T43" fmla="*/ 16 h 50"/>
                <a:gd name="T44" fmla="*/ 54 w 95"/>
                <a:gd name="T45" fmla="*/ 26 h 50"/>
                <a:gd name="T46" fmla="*/ 54 w 95"/>
                <a:gd name="T47" fmla="*/ 50 h 50"/>
                <a:gd name="T48" fmla="*/ 45 w 95"/>
                <a:gd name="T49" fmla="*/ 50 h 50"/>
                <a:gd name="T50" fmla="*/ 45 w 95"/>
                <a:gd name="T51" fmla="*/ 0 h 50"/>
                <a:gd name="T52" fmla="*/ 54 w 95"/>
                <a:gd name="T53" fmla="*/ 0 h 50"/>
                <a:gd name="T54" fmla="*/ 66 w 95"/>
                <a:gd name="T55" fmla="*/ 28 h 50"/>
                <a:gd name="T56" fmla="*/ 69 w 95"/>
                <a:gd name="T57"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5" h="50">
                  <a:moveTo>
                    <a:pt x="24" y="50"/>
                  </a:moveTo>
                  <a:lnTo>
                    <a:pt x="14" y="50"/>
                  </a:lnTo>
                  <a:lnTo>
                    <a:pt x="14" y="9"/>
                  </a:lnTo>
                  <a:lnTo>
                    <a:pt x="0" y="9"/>
                  </a:lnTo>
                  <a:lnTo>
                    <a:pt x="0" y="0"/>
                  </a:lnTo>
                  <a:lnTo>
                    <a:pt x="38" y="0"/>
                  </a:lnTo>
                  <a:lnTo>
                    <a:pt x="38" y="9"/>
                  </a:lnTo>
                  <a:lnTo>
                    <a:pt x="24" y="9"/>
                  </a:lnTo>
                  <a:lnTo>
                    <a:pt x="24" y="50"/>
                  </a:lnTo>
                  <a:close/>
                  <a:moveTo>
                    <a:pt x="69" y="38"/>
                  </a:moveTo>
                  <a:lnTo>
                    <a:pt x="73" y="28"/>
                  </a:lnTo>
                  <a:lnTo>
                    <a:pt x="85" y="0"/>
                  </a:lnTo>
                  <a:lnTo>
                    <a:pt x="95" y="0"/>
                  </a:lnTo>
                  <a:lnTo>
                    <a:pt x="95" y="50"/>
                  </a:lnTo>
                  <a:lnTo>
                    <a:pt x="85" y="50"/>
                  </a:lnTo>
                  <a:lnTo>
                    <a:pt x="85" y="26"/>
                  </a:lnTo>
                  <a:lnTo>
                    <a:pt x="85" y="16"/>
                  </a:lnTo>
                  <a:lnTo>
                    <a:pt x="83" y="23"/>
                  </a:lnTo>
                  <a:lnTo>
                    <a:pt x="73" y="50"/>
                  </a:lnTo>
                  <a:lnTo>
                    <a:pt x="66" y="50"/>
                  </a:lnTo>
                  <a:lnTo>
                    <a:pt x="57" y="23"/>
                  </a:lnTo>
                  <a:lnTo>
                    <a:pt x="54" y="16"/>
                  </a:lnTo>
                  <a:lnTo>
                    <a:pt x="54" y="26"/>
                  </a:lnTo>
                  <a:lnTo>
                    <a:pt x="54" y="50"/>
                  </a:lnTo>
                  <a:lnTo>
                    <a:pt x="45" y="50"/>
                  </a:lnTo>
                  <a:lnTo>
                    <a:pt x="45" y="0"/>
                  </a:lnTo>
                  <a:lnTo>
                    <a:pt x="54" y="0"/>
                  </a:lnTo>
                  <a:lnTo>
                    <a:pt x="66" y="28"/>
                  </a:lnTo>
                  <a:lnTo>
                    <a:pt x="69" y="38"/>
                  </a:lnTo>
                  <a:close/>
                </a:path>
              </a:pathLst>
            </a:custGeom>
            <a:solidFill>
              <a:srgbClr val="B1181E"/>
            </a:solidFill>
            <a:ln>
              <a:noFill/>
            </a:ln>
            <a:extLst/>
          </p:spPr>
          <p:txBody>
            <a:bodyPr vert="horz" wrap="square" lIns="91440" tIns="45720" rIns="91440" bIns="45720" numCol="1" anchor="t" anchorCtr="0" compatLnSpc="1">
              <a:prstTxWarp prst="textNoShape">
                <a:avLst/>
              </a:prstTxWarp>
            </a:bodyPr>
            <a:lstStyle/>
            <a:p>
              <a:endParaRPr dirty="0">
                <a:latin typeface="Corbel"/>
              </a:endParaRPr>
            </a:p>
          </p:txBody>
        </p:sp>
      </p:grpSp>
      <p:cxnSp>
        <p:nvCxnSpPr>
          <p:cNvPr id="33" name="Straight Connector 32"/>
          <p:cNvCxnSpPr/>
          <p:nvPr userDrawn="1"/>
        </p:nvCxnSpPr>
        <p:spPr bwMode="auto">
          <a:xfrm flipH="1">
            <a:off x="11936262" y="6255638"/>
            <a:ext cx="256032" cy="0"/>
          </a:xfrm>
          <a:prstGeom prst="line">
            <a:avLst/>
          </a:prstGeom>
          <a:solidFill>
            <a:schemeClr val="accent1"/>
          </a:solidFill>
          <a:ln w="19050" cap="flat" cmpd="sng" algn="ctr">
            <a:solidFill>
              <a:srgbClr val="B1181E"/>
            </a:solidFill>
            <a:prstDash val="solid"/>
            <a:miter lim="800000"/>
            <a:headEnd type="none" w="med" len="med"/>
            <a:tailEnd type="none" w="lg" len="lg"/>
          </a:ln>
          <a:effectLst/>
        </p:spPr>
      </p:cxnSp>
      <p:cxnSp>
        <p:nvCxnSpPr>
          <p:cNvPr id="34" name="Straight Connector 33"/>
          <p:cNvCxnSpPr/>
          <p:nvPr userDrawn="1"/>
        </p:nvCxnSpPr>
        <p:spPr bwMode="auto">
          <a:xfrm flipH="1">
            <a:off x="-13803" y="6255638"/>
            <a:ext cx="10618994" cy="0"/>
          </a:xfrm>
          <a:prstGeom prst="line">
            <a:avLst/>
          </a:prstGeom>
          <a:solidFill>
            <a:schemeClr val="accent1"/>
          </a:solidFill>
          <a:ln w="19050" cap="flat" cmpd="sng" algn="ctr">
            <a:solidFill>
              <a:srgbClr val="B1181E"/>
            </a:solidFill>
            <a:prstDash val="solid"/>
            <a:miter lim="800000"/>
            <a:headEnd type="none" w="med" len="med"/>
            <a:tailEnd type="none" w="lg" len="lg"/>
          </a:ln>
          <a:effectLst/>
        </p:spPr>
      </p:cxnSp>
    </p:spTree>
    <p:extLst>
      <p:ext uri="{BB962C8B-B14F-4D97-AF65-F5344CB8AC3E}">
        <p14:creationId xmlns:p14="http://schemas.microsoft.com/office/powerpoint/2010/main" val="3470270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2000" kern="1200">
          <a:solidFill>
            <a:schemeClr val="tx1"/>
          </a:solidFill>
          <a:latin typeface="+mn-lt"/>
          <a:ea typeface="+mn-ea"/>
          <a:cs typeface="+mn-cs"/>
        </a:defRPr>
      </a:lvl1pPr>
      <a:lvl2pPr marL="502920" indent="-18288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1800" kern="1200">
          <a:solidFill>
            <a:schemeClr val="tx1"/>
          </a:solidFill>
          <a:latin typeface="+mn-lt"/>
          <a:ea typeface="+mn-ea"/>
          <a:cs typeface="+mn-cs"/>
        </a:defRPr>
      </a:lvl2pPr>
      <a:lvl3pPr marL="731520" indent="-18288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1600" kern="1200">
          <a:solidFill>
            <a:schemeClr val="tx1"/>
          </a:solidFill>
          <a:latin typeface="+mn-lt"/>
          <a:ea typeface="+mn-ea"/>
          <a:cs typeface="+mn-cs"/>
        </a:defRPr>
      </a:lvl3pPr>
      <a:lvl4pPr marL="960120" indent="-18288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1400" kern="1200">
          <a:solidFill>
            <a:schemeClr val="tx1"/>
          </a:solidFill>
          <a:latin typeface="+mn-lt"/>
          <a:ea typeface="+mn-ea"/>
          <a:cs typeface="+mn-cs"/>
        </a:defRPr>
      </a:lvl4pPr>
      <a:lvl5pPr marL="1188720" indent="-18288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1400" kern="1200">
          <a:solidFill>
            <a:schemeClr val="tx1"/>
          </a:solidFill>
          <a:latin typeface="+mn-lt"/>
          <a:ea typeface="+mn-ea"/>
          <a:cs typeface="+mn-cs"/>
        </a:defRPr>
      </a:lvl5pPr>
      <a:lvl6pPr marL="1417320" indent="-18288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1400" kern="1200">
          <a:solidFill>
            <a:schemeClr val="tx1"/>
          </a:solidFill>
          <a:latin typeface="+mn-lt"/>
          <a:ea typeface="+mn-ea"/>
          <a:cs typeface="+mn-cs"/>
        </a:defRPr>
      </a:lvl6pPr>
      <a:lvl7pPr marL="1645920" indent="-18288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1400" kern="1200">
          <a:solidFill>
            <a:schemeClr val="tx1"/>
          </a:solidFill>
          <a:latin typeface="+mn-lt"/>
          <a:ea typeface="+mn-ea"/>
          <a:cs typeface="+mn-cs"/>
        </a:defRPr>
      </a:lvl7pPr>
      <a:lvl8pPr marL="1874520" indent="-18288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1400" kern="1200">
          <a:solidFill>
            <a:schemeClr val="tx1"/>
          </a:solidFill>
          <a:latin typeface="+mn-lt"/>
          <a:ea typeface="+mn-ea"/>
          <a:cs typeface="+mn-cs"/>
        </a:defRPr>
      </a:lvl8pPr>
      <a:lvl9pPr marL="2103120" indent="-18288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F9DCA1-31E2-4687-BC15-B1F823A1048A}"/>
              </a:ext>
            </a:extLst>
          </p:cNvPr>
          <p:cNvSpPr>
            <a:spLocks noGrp="1"/>
          </p:cNvSpPr>
          <p:nvPr>
            <p:ph idx="1"/>
          </p:nvPr>
        </p:nvSpPr>
        <p:spPr>
          <a:xfrm>
            <a:off x="210313" y="1143000"/>
            <a:ext cx="5085588" cy="5588000"/>
          </a:xfrm>
        </p:spPr>
        <p:txBody>
          <a:bodyPr>
            <a:normAutofit/>
          </a:bodyPr>
          <a:lstStyle/>
          <a:p>
            <a:pPr marL="342900" lvl="0" indent="-342900"/>
            <a:r>
              <a:rPr lang="en-US" sz="2800" dirty="0">
                <a:solidFill>
                  <a:srgbClr val="000000"/>
                </a:solidFill>
              </a:rPr>
              <a:t>Modern Workloads </a:t>
            </a:r>
          </a:p>
          <a:p>
            <a:pPr marL="617220" lvl="1" indent="-342900"/>
            <a:r>
              <a:rPr lang="en-US" sz="2200" dirty="0">
                <a:solidFill>
                  <a:srgbClr val="000000"/>
                </a:solidFill>
              </a:rPr>
              <a:t>HBase</a:t>
            </a:r>
          </a:p>
          <a:p>
            <a:pPr marL="617220" lvl="1" indent="-342900"/>
            <a:r>
              <a:rPr lang="en-US" sz="2400" dirty="0">
                <a:solidFill>
                  <a:srgbClr val="000000"/>
                </a:solidFill>
              </a:rPr>
              <a:t>MongoDB</a:t>
            </a:r>
          </a:p>
          <a:p>
            <a:pPr marL="617220" lvl="1" indent="-342900"/>
            <a:r>
              <a:rPr lang="en-US" sz="2400" dirty="0">
                <a:solidFill>
                  <a:srgbClr val="000000"/>
                </a:solidFill>
              </a:rPr>
              <a:t>Parallel Streaming SDK</a:t>
            </a:r>
          </a:p>
          <a:p>
            <a:pPr marL="342900" lvl="0" indent="-342900"/>
            <a:r>
              <a:rPr lang="en-US" sz="2800" dirty="0">
                <a:solidFill>
                  <a:srgbClr val="000000"/>
                </a:solidFill>
              </a:rPr>
              <a:t>Integrated Snapshot Management v2.0 (CloudPoint Integration)</a:t>
            </a:r>
          </a:p>
          <a:p>
            <a:pPr marL="617220" lvl="1" indent="-342900"/>
            <a:r>
              <a:rPr lang="en-US" sz="2200" dirty="0">
                <a:solidFill>
                  <a:srgbClr val="000000"/>
                </a:solidFill>
              </a:rPr>
              <a:t>More Cloud options using NetBackup </a:t>
            </a:r>
          </a:p>
          <a:p>
            <a:pPr marL="342900" lvl="0" indent="-342900"/>
            <a:r>
              <a:rPr lang="en-US" sz="2400" dirty="0">
                <a:solidFill>
                  <a:srgbClr val="000000"/>
                </a:solidFill>
              </a:rPr>
              <a:t>Support for Power8</a:t>
            </a:r>
          </a:p>
          <a:p>
            <a:pPr marL="342900" lvl="0" indent="-342900"/>
            <a:r>
              <a:rPr lang="en-US" sz="2400" dirty="0"/>
              <a:t>16 GB Fiber Channel SAN Client </a:t>
            </a:r>
          </a:p>
        </p:txBody>
      </p:sp>
      <p:sp>
        <p:nvSpPr>
          <p:cNvPr id="6" name="Title 5"/>
          <p:cNvSpPr>
            <a:spLocks noGrp="1"/>
          </p:cNvSpPr>
          <p:nvPr>
            <p:ph type="title"/>
          </p:nvPr>
        </p:nvSpPr>
        <p:spPr/>
        <p:txBody>
          <a:bodyPr/>
          <a:lstStyle/>
          <a:p>
            <a:r>
              <a:rPr lang="en-US" dirty="0"/>
              <a:t>What’s New in NBU 8.1.2 - Summary</a:t>
            </a: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960183-D323-4677-9D78-78D1D39B0029}" type="slidenum">
              <a:rPr kumimoji="0" lang="en-US" sz="1000" b="0" i="0" u="none" strike="noStrike" kern="0" cap="none" spc="0" normalizeH="0" baseline="0" noProof="0" smtClean="0">
                <a:ln>
                  <a:noFill/>
                </a:ln>
                <a:solidFill>
                  <a:prstClr val="white">
                    <a:lumMod val="50000"/>
                  </a:prstClr>
                </a:solidFill>
                <a:effectLst/>
                <a:uLnTx/>
                <a:uFillTx/>
                <a:latin typeface="Corbel" panose="020B0503020204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000" b="0" i="0" u="none" strike="noStrike" kern="0" cap="none" spc="0" normalizeH="0" baseline="0" noProof="0">
              <a:ln>
                <a:noFill/>
              </a:ln>
              <a:solidFill>
                <a:prstClr val="white">
                  <a:lumMod val="50000"/>
                </a:prstClr>
              </a:solidFill>
              <a:effectLst/>
              <a:uLnTx/>
              <a:uFillTx/>
              <a:latin typeface="Corbel" panose="020B0503020204020204" pitchFamily="34" charset="0"/>
              <a:ea typeface="+mn-ea"/>
              <a:cs typeface="+mn-cs"/>
            </a:endParaRPr>
          </a:p>
        </p:txBody>
      </p:sp>
      <p:sp>
        <p:nvSpPr>
          <p:cNvPr id="7" name="Content Placeholder 1">
            <a:extLst>
              <a:ext uri="{FF2B5EF4-FFF2-40B4-BE49-F238E27FC236}">
                <a16:creationId xmlns:a16="http://schemas.microsoft.com/office/drawing/2014/main" id="{A96BCA4D-A905-4C82-8329-D856BD8D5883}"/>
              </a:ext>
            </a:extLst>
          </p:cNvPr>
          <p:cNvSpPr txBox="1">
            <a:spLocks/>
          </p:cNvSpPr>
          <p:nvPr/>
        </p:nvSpPr>
        <p:spPr>
          <a:xfrm>
            <a:off x="5824727" y="1032764"/>
            <a:ext cx="5085588" cy="5588000"/>
          </a:xfrm>
          <a:prstGeom prst="rect">
            <a:avLst/>
          </a:prstGeom>
        </p:spPr>
        <p:txBody>
          <a:bodyPr vert="horz" lIns="91440" tIns="91440" rIns="91440" bIns="91440" rtlCol="0">
            <a:normAutofit/>
          </a:bodyPr>
          <a:lstStyle>
            <a:lvl1pPr marL="228600" indent="-22860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2000" kern="1200">
                <a:solidFill>
                  <a:schemeClr val="tx1"/>
                </a:solidFill>
                <a:latin typeface="Corbel" panose="020B0503020204020204" pitchFamily="34" charset="0"/>
                <a:ea typeface="+mn-ea"/>
                <a:cs typeface="+mn-cs"/>
              </a:defRPr>
            </a:lvl1pPr>
            <a:lvl2pPr marL="502920" indent="-18288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1800" kern="1200">
                <a:solidFill>
                  <a:schemeClr val="tx1"/>
                </a:solidFill>
                <a:latin typeface="Corbel" panose="020B0503020204020204" pitchFamily="34" charset="0"/>
                <a:ea typeface="+mn-ea"/>
                <a:cs typeface="+mn-cs"/>
              </a:defRPr>
            </a:lvl2pPr>
            <a:lvl3pPr marL="731520" indent="-18288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1600" kern="1200">
                <a:solidFill>
                  <a:schemeClr val="tx1"/>
                </a:solidFill>
                <a:latin typeface="Corbel" panose="020B0503020204020204" pitchFamily="34" charset="0"/>
                <a:ea typeface="+mn-ea"/>
                <a:cs typeface="+mn-cs"/>
              </a:defRPr>
            </a:lvl3pPr>
            <a:lvl4pPr marL="960120" indent="-18288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1400" kern="1200">
                <a:solidFill>
                  <a:schemeClr val="tx1"/>
                </a:solidFill>
                <a:latin typeface="Corbel" panose="020B0503020204020204" pitchFamily="34" charset="0"/>
                <a:ea typeface="+mn-ea"/>
                <a:cs typeface="+mn-cs"/>
              </a:defRPr>
            </a:lvl4pPr>
            <a:lvl5pPr marL="1188720" indent="-18288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1400" kern="1200">
                <a:solidFill>
                  <a:schemeClr val="tx1"/>
                </a:solidFill>
                <a:latin typeface="Corbel" panose="020B0503020204020204" pitchFamily="34" charset="0"/>
                <a:ea typeface="+mn-ea"/>
                <a:cs typeface="+mn-cs"/>
              </a:defRPr>
            </a:lvl5pPr>
            <a:lvl6pPr marL="1417320" indent="-18288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1400" kern="1200">
                <a:solidFill>
                  <a:schemeClr val="tx1"/>
                </a:solidFill>
                <a:latin typeface="+mn-lt"/>
                <a:ea typeface="+mn-ea"/>
                <a:cs typeface="+mn-cs"/>
              </a:defRPr>
            </a:lvl6pPr>
            <a:lvl7pPr marL="1645920" indent="-18288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1400" kern="1200">
                <a:solidFill>
                  <a:schemeClr val="tx1"/>
                </a:solidFill>
                <a:latin typeface="+mn-lt"/>
                <a:ea typeface="+mn-ea"/>
                <a:cs typeface="+mn-cs"/>
              </a:defRPr>
            </a:lvl7pPr>
            <a:lvl8pPr marL="1874520" indent="-18288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1400" kern="1200">
                <a:solidFill>
                  <a:schemeClr val="tx1"/>
                </a:solidFill>
                <a:latin typeface="+mn-lt"/>
                <a:ea typeface="+mn-ea"/>
                <a:cs typeface="+mn-cs"/>
              </a:defRPr>
            </a:lvl8pPr>
            <a:lvl9pPr marL="2103120" indent="-182880" algn="l" defTabSz="914400" rtl="0" eaLnBrk="1" latinLnBrk="0" hangingPunct="1">
              <a:lnSpc>
                <a:spcPct val="100000"/>
              </a:lnSpc>
              <a:spcBef>
                <a:spcPts val="0"/>
              </a:spcBef>
              <a:spcAft>
                <a:spcPts val="1200"/>
              </a:spcAft>
              <a:buClr>
                <a:srgbClr val="B3B3B4"/>
              </a:buClr>
              <a:buFont typeface="Arial" panose="020B0604020202020204" pitchFamily="34" charset="0"/>
              <a:buChar char="•"/>
              <a:defRPr sz="14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0"/>
              </a:spcBef>
              <a:spcAft>
                <a:spcPts val="1200"/>
              </a:spcAft>
              <a:buClr>
                <a:srgbClr val="B3B3B4"/>
              </a:buClr>
              <a:buSzTx/>
              <a:buFont typeface="Arial" panose="020B0604020202020204" pitchFamily="34" charset="0"/>
              <a:buChar char="•"/>
              <a:tabLst/>
              <a:defRPr/>
            </a:pPr>
            <a:r>
              <a:rPr kumimoji="0" lang="en-US" sz="2400" b="0" i="0" u="none" strike="noStrike" kern="1200" cap="none" spc="0" normalizeH="0" baseline="0" noProof="0" dirty="0">
                <a:ln>
                  <a:noFill/>
                </a:ln>
                <a:solidFill>
                  <a:srgbClr val="414142"/>
                </a:solidFill>
                <a:effectLst/>
                <a:uLnTx/>
                <a:uFillTx/>
                <a:latin typeface="Corbel" panose="020B0503020204020204" pitchFamily="34" charset="0"/>
                <a:ea typeface="+mn-ea"/>
                <a:cs typeface="+mn-cs"/>
              </a:rPr>
              <a:t>Automated Ticket Creation</a:t>
            </a:r>
          </a:p>
          <a:p>
            <a:pPr marL="342900" marR="0" lvl="0" indent="-342900" algn="l" defTabSz="914400" rtl="0" eaLnBrk="1" fontAlgn="auto" latinLnBrk="0" hangingPunct="1">
              <a:lnSpc>
                <a:spcPct val="100000"/>
              </a:lnSpc>
              <a:spcBef>
                <a:spcPts val="0"/>
              </a:spcBef>
              <a:spcAft>
                <a:spcPts val="1200"/>
              </a:spcAft>
              <a:buClr>
                <a:srgbClr val="B3B3B4"/>
              </a:buClr>
              <a:buSzTx/>
              <a:buFont typeface="Arial" panose="020B0604020202020204" pitchFamily="34" charset="0"/>
              <a:buChar char="•"/>
              <a:tabLst/>
              <a:defRPr/>
            </a:pPr>
            <a:r>
              <a:rPr kumimoji="0" lang="en-US" sz="2400" b="0" i="0" u="none" strike="noStrike" kern="1200" cap="none" spc="0" normalizeH="0" baseline="0" noProof="0" dirty="0" err="1">
                <a:ln>
                  <a:noFill/>
                </a:ln>
                <a:solidFill>
                  <a:srgbClr val="414142"/>
                </a:solidFill>
                <a:effectLst/>
                <a:uLnTx/>
                <a:uFillTx/>
                <a:latin typeface="Corbel" panose="020B0503020204020204" pitchFamily="34" charset="0"/>
                <a:ea typeface="+mn-ea"/>
                <a:cs typeface="+mn-cs"/>
              </a:rPr>
              <a:t>VXUpdate</a:t>
            </a:r>
            <a:r>
              <a:rPr kumimoji="0" lang="en-US" sz="2400" b="0" i="0" u="none" strike="noStrike" kern="1200" cap="none" spc="0" normalizeH="0" baseline="0" noProof="0" dirty="0">
                <a:ln>
                  <a:noFill/>
                </a:ln>
                <a:solidFill>
                  <a:srgbClr val="414142"/>
                </a:solidFill>
                <a:effectLst/>
                <a:uLnTx/>
                <a:uFillTx/>
                <a:latin typeface="Corbel" panose="020B0503020204020204" pitchFamily="34" charset="0"/>
                <a:ea typeface="+mn-ea"/>
                <a:cs typeface="+mn-cs"/>
              </a:rPr>
              <a:t> for Client Upgrades </a:t>
            </a:r>
          </a:p>
          <a:p>
            <a:pPr marL="342900" marR="0" lvl="0" indent="-342900" algn="l" defTabSz="914400" rtl="0" eaLnBrk="1" fontAlgn="auto" latinLnBrk="0" hangingPunct="1">
              <a:lnSpc>
                <a:spcPct val="100000"/>
              </a:lnSpc>
              <a:spcBef>
                <a:spcPts val="0"/>
              </a:spcBef>
              <a:spcAft>
                <a:spcPts val="1200"/>
              </a:spcAft>
              <a:buClr>
                <a:srgbClr val="B3B3B4"/>
              </a:buClr>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panose="020B0503020204020204" pitchFamily="34" charset="0"/>
                <a:ea typeface="+mn-ea"/>
                <a:cs typeface="+mn-cs"/>
              </a:rPr>
              <a:t>VM Instant Access</a:t>
            </a:r>
          </a:p>
          <a:p>
            <a:pPr marL="342900" marR="0" lvl="0" indent="-342900" algn="l" defTabSz="914400" rtl="0" eaLnBrk="1" fontAlgn="auto" latinLnBrk="0" hangingPunct="1">
              <a:lnSpc>
                <a:spcPct val="100000"/>
              </a:lnSpc>
              <a:spcBef>
                <a:spcPts val="0"/>
              </a:spcBef>
              <a:spcAft>
                <a:spcPts val="1200"/>
              </a:spcAft>
              <a:buClr>
                <a:srgbClr val="B3B3B4"/>
              </a:buClr>
              <a:buSzTx/>
              <a:buFont typeface="Arial" panose="020B0604020202020204" pitchFamily="34" charset="0"/>
              <a:buChar char="•"/>
              <a:tabLst/>
              <a:defRPr/>
            </a:pPr>
            <a:r>
              <a:rPr kumimoji="0" lang="en-US" sz="2400" b="0" i="0" u="none" strike="noStrike" kern="1200" cap="none" spc="0" normalizeH="0" baseline="0" noProof="0" dirty="0" err="1">
                <a:ln>
                  <a:noFill/>
                </a:ln>
                <a:solidFill>
                  <a:srgbClr val="000000"/>
                </a:solidFill>
                <a:effectLst/>
                <a:uLnTx/>
                <a:uFillTx/>
                <a:latin typeface="Corbel" panose="020B0503020204020204" pitchFamily="34" charset="0"/>
                <a:ea typeface="+mn-ea"/>
                <a:cs typeface="+mn-cs"/>
              </a:rPr>
              <a:t>Vmware</a:t>
            </a:r>
            <a:r>
              <a:rPr kumimoji="0" lang="en-US" sz="2400" b="0" i="0" u="none" strike="noStrike" kern="1200" cap="none" spc="0" normalizeH="0" baseline="0" noProof="0" dirty="0">
                <a:ln>
                  <a:noFill/>
                </a:ln>
                <a:solidFill>
                  <a:srgbClr val="000000"/>
                </a:solidFill>
                <a:effectLst/>
                <a:uLnTx/>
                <a:uFillTx/>
                <a:latin typeface="Corbel" panose="020B0503020204020204" pitchFamily="34" charset="0"/>
                <a:ea typeface="+mn-ea"/>
                <a:cs typeface="+mn-cs"/>
              </a:rPr>
              <a:t> Cloud in AWS</a:t>
            </a:r>
          </a:p>
          <a:p>
            <a:pPr marL="342900" marR="0" lvl="0" indent="-342900" algn="l" defTabSz="914400" rtl="0" eaLnBrk="1" fontAlgn="auto" latinLnBrk="0" hangingPunct="1">
              <a:lnSpc>
                <a:spcPct val="100000"/>
              </a:lnSpc>
              <a:spcBef>
                <a:spcPts val="0"/>
              </a:spcBef>
              <a:spcAft>
                <a:spcPts val="1200"/>
              </a:spcAft>
              <a:buClr>
                <a:srgbClr val="B3B3B4"/>
              </a:buClr>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panose="020B0503020204020204" pitchFamily="34" charset="0"/>
                <a:ea typeface="+mn-ea"/>
                <a:cs typeface="+mn-cs"/>
              </a:rPr>
              <a:t>XFS Single File Recovery</a:t>
            </a:r>
            <a:endParaRPr kumimoji="0" lang="en-US" sz="2400" b="0" i="0" u="none" strike="noStrike" kern="1200" cap="none" spc="0" normalizeH="0" baseline="0" noProof="0" dirty="0">
              <a:ln>
                <a:noFill/>
              </a:ln>
              <a:solidFill>
                <a:srgbClr val="414142"/>
              </a:solidFill>
              <a:effectLst/>
              <a:uLnTx/>
              <a:uFillTx/>
              <a:latin typeface="Corbel" panose="020B0503020204020204" pitchFamily="34" charset="0"/>
              <a:ea typeface="+mn-ea"/>
              <a:cs typeface="+mn-cs"/>
            </a:endParaRPr>
          </a:p>
          <a:p>
            <a:pPr marL="342900" marR="0" lvl="0" indent="-342900" algn="l" defTabSz="914400" rtl="0" eaLnBrk="1" fontAlgn="auto" latinLnBrk="0" hangingPunct="1">
              <a:lnSpc>
                <a:spcPct val="100000"/>
              </a:lnSpc>
              <a:spcBef>
                <a:spcPts val="0"/>
              </a:spcBef>
              <a:spcAft>
                <a:spcPts val="1200"/>
              </a:spcAft>
              <a:buClr>
                <a:srgbClr val="B3B3B4"/>
              </a:buClr>
              <a:buSzTx/>
              <a:buFont typeface="Arial" panose="020B0604020202020204" pitchFamily="34" charset="0"/>
              <a:buChar char="•"/>
              <a:tabLst/>
              <a:defRPr/>
            </a:pPr>
            <a:r>
              <a:rPr kumimoji="0" lang="en-US" sz="2400" b="0" i="0" u="none" strike="noStrike" kern="1200" cap="none" spc="0" normalizeH="0" baseline="0" noProof="0" dirty="0">
                <a:ln>
                  <a:noFill/>
                </a:ln>
                <a:solidFill>
                  <a:srgbClr val="414142"/>
                </a:solidFill>
                <a:effectLst/>
                <a:uLnTx/>
                <a:uFillTx/>
                <a:latin typeface="Corbel" panose="020B0503020204020204" pitchFamily="34" charset="0"/>
                <a:ea typeface="+mn-ea"/>
                <a:cs typeface="+mn-cs"/>
              </a:rPr>
              <a:t>Leverage Vaults in AWS Glacier</a:t>
            </a:r>
            <a:endParaRPr kumimoji="0" lang="en-US" sz="2400" b="0" i="0" u="none" strike="noStrike" kern="1200" cap="none" spc="0" normalizeH="0" baseline="0" noProof="0" dirty="0">
              <a:ln>
                <a:noFill/>
              </a:ln>
              <a:solidFill>
                <a:srgbClr val="000000"/>
              </a:solidFill>
              <a:effectLst/>
              <a:uLnTx/>
              <a:uFillTx/>
              <a:latin typeface="Corbel" panose="020B0503020204020204" pitchFamily="34" charset="0"/>
              <a:ea typeface="+mn-ea"/>
              <a:cs typeface="+mn-cs"/>
            </a:endParaRPr>
          </a:p>
          <a:p>
            <a:pPr marL="342900" marR="0" lvl="0" indent="-342900" algn="l" defTabSz="914400" rtl="0" eaLnBrk="1" fontAlgn="auto" latinLnBrk="0" hangingPunct="1">
              <a:lnSpc>
                <a:spcPct val="100000"/>
              </a:lnSpc>
              <a:spcBef>
                <a:spcPts val="0"/>
              </a:spcBef>
              <a:spcAft>
                <a:spcPts val="1200"/>
              </a:spcAft>
              <a:buClr>
                <a:srgbClr val="B3B3B4"/>
              </a:buClr>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panose="020B0503020204020204" pitchFamily="34" charset="0"/>
                <a:ea typeface="+mn-ea"/>
                <a:cs typeface="+mn-cs"/>
              </a:rPr>
              <a:t>NBDEPLOYUTIL and Secure IB</a:t>
            </a:r>
          </a:p>
          <a:p>
            <a:pPr marL="342900" marR="0" lvl="0" indent="-342900" algn="l" defTabSz="914400" rtl="0" eaLnBrk="1" fontAlgn="auto" latinLnBrk="0" hangingPunct="1">
              <a:lnSpc>
                <a:spcPct val="100000"/>
              </a:lnSpc>
              <a:spcBef>
                <a:spcPts val="0"/>
              </a:spcBef>
              <a:spcAft>
                <a:spcPts val="1200"/>
              </a:spcAft>
              <a:buClr>
                <a:srgbClr val="B3B3B4"/>
              </a:buClr>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panose="020B0503020204020204" pitchFamily="34" charset="0"/>
                <a:ea typeface="+mn-ea"/>
                <a:cs typeface="+mn-cs"/>
              </a:rPr>
              <a:t>Azure Stack Support (post GA)</a:t>
            </a:r>
          </a:p>
        </p:txBody>
      </p:sp>
    </p:spTree>
    <p:extLst>
      <p:ext uri="{BB962C8B-B14F-4D97-AF65-F5344CB8AC3E}">
        <p14:creationId xmlns:p14="http://schemas.microsoft.com/office/powerpoint/2010/main" val="446580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AF9DCA1-31E2-4687-BC15-B1F823A1048A}"/>
              </a:ext>
            </a:extLst>
          </p:cNvPr>
          <p:cNvSpPr>
            <a:spLocks noGrp="1"/>
          </p:cNvSpPr>
          <p:nvPr>
            <p:ph idx="1"/>
          </p:nvPr>
        </p:nvSpPr>
        <p:spPr>
          <a:xfrm>
            <a:off x="210312" y="1143000"/>
            <a:ext cx="5898387" cy="5588000"/>
          </a:xfrm>
        </p:spPr>
        <p:txBody>
          <a:bodyPr>
            <a:normAutofit/>
          </a:bodyPr>
          <a:lstStyle/>
          <a:p>
            <a:pPr marL="342900" lvl="0" indent="-342900"/>
            <a:r>
              <a:rPr lang="en-US" sz="2800" dirty="0">
                <a:solidFill>
                  <a:srgbClr val="000000"/>
                </a:solidFill>
              </a:rPr>
              <a:t>Modern User Experience v1.0 </a:t>
            </a:r>
          </a:p>
          <a:p>
            <a:pPr marL="617220" lvl="1" indent="-342900"/>
            <a:r>
              <a:rPr lang="en-US" sz="2200" dirty="0">
                <a:solidFill>
                  <a:srgbClr val="000000"/>
                </a:solidFill>
              </a:rPr>
              <a:t>Web Interface</a:t>
            </a:r>
          </a:p>
          <a:p>
            <a:pPr marL="617220" lvl="1" indent="-342900"/>
            <a:r>
              <a:rPr lang="en-US" sz="2200" dirty="0">
                <a:solidFill>
                  <a:srgbClr val="000000"/>
                </a:solidFill>
              </a:rPr>
              <a:t>Role Based Access Control v1.0</a:t>
            </a:r>
          </a:p>
          <a:p>
            <a:pPr marL="617220" lvl="1" indent="-342900"/>
            <a:r>
              <a:rPr lang="en-US" sz="2200" dirty="0">
                <a:solidFill>
                  <a:srgbClr val="000000"/>
                </a:solidFill>
              </a:rPr>
              <a:t>RESTAPI’s v2.0</a:t>
            </a:r>
          </a:p>
          <a:p>
            <a:pPr marL="617220" lvl="1" indent="-342900"/>
            <a:r>
              <a:rPr lang="en-US" sz="2200" dirty="0">
                <a:solidFill>
                  <a:srgbClr val="000000"/>
                </a:solidFill>
              </a:rPr>
              <a:t>GDPR Ready Auditing</a:t>
            </a:r>
          </a:p>
          <a:p>
            <a:pPr marL="342900" lvl="0" indent="-342900"/>
            <a:r>
              <a:rPr lang="en-US" sz="2400" dirty="0"/>
              <a:t>Secure Comms Updates </a:t>
            </a:r>
          </a:p>
          <a:p>
            <a:pPr marL="342900" indent="-342900"/>
            <a:r>
              <a:rPr lang="en-US" sz="2400" dirty="0">
                <a:solidFill>
                  <a:srgbClr val="000000"/>
                </a:solidFill>
              </a:rPr>
              <a:t>Master Migration Tool (HPUX/AIX)</a:t>
            </a:r>
          </a:p>
          <a:p>
            <a:pPr marL="342900" indent="-342900"/>
            <a:r>
              <a:rPr lang="en-US" sz="2400" dirty="0">
                <a:solidFill>
                  <a:srgbClr val="000000"/>
                </a:solidFill>
              </a:rPr>
              <a:t>Critical NVE’s and TPIPs (not covered)</a:t>
            </a:r>
          </a:p>
        </p:txBody>
      </p:sp>
      <p:sp>
        <p:nvSpPr>
          <p:cNvPr id="6" name="Title 5"/>
          <p:cNvSpPr>
            <a:spLocks noGrp="1"/>
          </p:cNvSpPr>
          <p:nvPr>
            <p:ph type="title"/>
          </p:nvPr>
        </p:nvSpPr>
        <p:spPr/>
        <p:txBody>
          <a:bodyPr/>
          <a:lstStyle/>
          <a:p>
            <a:r>
              <a:rPr lang="en-US" dirty="0"/>
              <a:t>What’s New in NBU 8.1.2 - Summary</a:t>
            </a: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960183-D323-4677-9D78-78D1D39B0029}" type="slidenum">
              <a:rPr kumimoji="0" lang="en-US" sz="1000" b="0" i="0" u="none" strike="noStrike" kern="0" cap="none" spc="0" normalizeH="0" baseline="0" noProof="0" smtClean="0">
                <a:ln>
                  <a:noFill/>
                </a:ln>
                <a:solidFill>
                  <a:prstClr val="white">
                    <a:lumMod val="50000"/>
                  </a:prstClr>
                </a:solidFill>
                <a:effectLst/>
                <a:uLnTx/>
                <a:uFillTx/>
                <a:latin typeface="Corbel" panose="020B050302020402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0" cap="none" spc="0" normalizeH="0" baseline="0" noProof="0">
              <a:ln>
                <a:noFill/>
              </a:ln>
              <a:solidFill>
                <a:prstClr val="white">
                  <a:lumMod val="50000"/>
                </a:prstClr>
              </a:solidFill>
              <a:effectLst/>
              <a:uLnTx/>
              <a:uFillTx/>
              <a:latin typeface="Corbel" panose="020B0503020204020204" pitchFamily="34" charset="0"/>
              <a:ea typeface="+mn-ea"/>
              <a:cs typeface="+mn-cs"/>
            </a:endParaRPr>
          </a:p>
        </p:txBody>
      </p:sp>
      <p:sp>
        <p:nvSpPr>
          <p:cNvPr id="14" name="Rounded Rectangle 23">
            <a:extLst>
              <a:ext uri="{FF2B5EF4-FFF2-40B4-BE49-F238E27FC236}">
                <a16:creationId xmlns:a16="http://schemas.microsoft.com/office/drawing/2014/main" id="{3D13AEAA-38B7-43F3-B2AE-7976BB2A6DFB}"/>
              </a:ext>
            </a:extLst>
          </p:cNvPr>
          <p:cNvSpPr/>
          <p:nvPr/>
        </p:nvSpPr>
        <p:spPr>
          <a:xfrm>
            <a:off x="5735827" y="5022037"/>
            <a:ext cx="5611359" cy="4701133"/>
          </a:xfrm>
          <a:prstGeom prst="roundRect">
            <a:avLst>
              <a:gd name="adj" fmla="val 0"/>
            </a:avLst>
          </a:prstGeom>
          <a:noFill/>
          <a:ln w="228600" cap="flat" cmpd="sng" algn="ctr">
            <a:noFill/>
            <a:prstDash val="solid"/>
            <a:miter lim="800000"/>
          </a:ln>
          <a:effectLst/>
          <a:scene3d>
            <a:camera prst="orthographicFront"/>
            <a:lightRig rig="threePt" dir="t"/>
          </a:scene3d>
          <a:sp3d>
            <a:bevelT w="12700" h="12700"/>
          </a:sp3d>
        </p:spPr>
        <p:txBody>
          <a:bodyPr lIns="91440" tIns="0" rIns="91440" bIns="91440" rtlCol="0" anchor="t"/>
          <a:lstStyle/>
          <a:p>
            <a:pPr marL="0" marR="0" lvl="0" indent="0" algn="l" defTabSz="914400" rtl="0" eaLnBrk="1" fontAlgn="auto" latinLnBrk="0" hangingPunct="1">
              <a:lnSpc>
                <a:spcPct val="100000"/>
              </a:lnSpc>
              <a:spcBef>
                <a:spcPts val="0"/>
              </a:spcBef>
              <a:spcAft>
                <a:spcPts val="120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Corbel" panose="020B0503020204020204" pitchFamily="34" charset="0"/>
              <a:ea typeface="+mn-ea"/>
              <a:cs typeface="+mn-cs"/>
            </a:endParaRPr>
          </a:p>
        </p:txBody>
      </p:sp>
    </p:spTree>
    <p:extLst>
      <p:ext uri="{BB962C8B-B14F-4D97-AF65-F5344CB8AC3E}">
        <p14:creationId xmlns:p14="http://schemas.microsoft.com/office/powerpoint/2010/main" val="937422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Unified Data Protection for Cloud, Physical and Virtual</a:t>
            </a:r>
          </a:p>
        </p:txBody>
      </p:sp>
      <p:sp>
        <p:nvSpPr>
          <p:cNvPr id="3" name="Text Placeholder 2"/>
          <p:cNvSpPr>
            <a:spLocks noGrp="1"/>
          </p:cNvSpPr>
          <p:nvPr>
            <p:ph type="body" sz="quarter" idx="13"/>
          </p:nvPr>
        </p:nvSpPr>
        <p:spPr/>
        <p:txBody>
          <a:bodyPr/>
          <a:lstStyle/>
          <a:p>
            <a:r>
              <a:rPr lang="en-US" dirty="0"/>
              <a:t>Veritas NetBackup</a:t>
            </a:r>
          </a:p>
        </p:txBody>
      </p:sp>
      <p:sp>
        <p:nvSpPr>
          <p:cNvPr id="5" name="Footer Placeholder 4"/>
          <p:cNvSpPr>
            <a:spLocks noGrp="1"/>
          </p:cNvSpPr>
          <p:nvPr>
            <p:ph type="ftr" sz="quarter" idx="15"/>
          </p:nvPr>
        </p:nvSpPr>
        <p:spPr/>
        <p:txBody>
          <a:bodyPr/>
          <a:lstStyle/>
          <a:p>
            <a:r>
              <a:rPr lang="en-US">
                <a:latin typeface="Corbel"/>
              </a:rPr>
              <a:t> </a:t>
            </a:r>
            <a:endParaRPr lang="en-US" dirty="0">
              <a:latin typeface="Corbel"/>
            </a:endParaRPr>
          </a:p>
          <a:p>
            <a:endParaRPr lang="en-US" dirty="0">
              <a:latin typeface="Corbel"/>
            </a:endParaRPr>
          </a:p>
        </p:txBody>
      </p:sp>
      <p:sp>
        <p:nvSpPr>
          <p:cNvPr id="6" name="Slide Number Placeholder 5"/>
          <p:cNvSpPr>
            <a:spLocks noGrp="1"/>
          </p:cNvSpPr>
          <p:nvPr>
            <p:ph type="sldNum" sz="quarter" idx="16"/>
          </p:nvPr>
        </p:nvSpPr>
        <p:spPr/>
        <p:txBody>
          <a:bodyPr/>
          <a:lstStyle/>
          <a:p>
            <a:pPr algn="l"/>
            <a:fld id="{C1960183-D323-4677-9D78-78D1D39B0029}" type="slidenum">
              <a:rPr lang="en-US" smtClean="0"/>
              <a:pPr algn="l"/>
              <a:t>3</a:t>
            </a:fld>
            <a:endParaRPr lang="en-US" dirty="0"/>
          </a:p>
        </p:txBody>
      </p:sp>
      <p:grpSp>
        <p:nvGrpSpPr>
          <p:cNvPr id="7" name="Group 6"/>
          <p:cNvGrpSpPr/>
          <p:nvPr/>
        </p:nvGrpSpPr>
        <p:grpSpPr>
          <a:xfrm>
            <a:off x="633412" y="1590240"/>
            <a:ext cx="6411736" cy="4271159"/>
            <a:chOff x="1632410" y="1706822"/>
            <a:chExt cx="6414629" cy="4273090"/>
          </a:xfrm>
        </p:grpSpPr>
        <p:sp>
          <p:nvSpPr>
            <p:cNvPr id="8" name="Rectangle 7"/>
            <p:cNvSpPr/>
            <p:nvPr/>
          </p:nvSpPr>
          <p:spPr bwMode="auto">
            <a:xfrm>
              <a:off x="1646709" y="1706822"/>
              <a:ext cx="4649411" cy="609600"/>
            </a:xfrm>
            <a:prstGeom prst="rect">
              <a:avLst/>
            </a:prstGeom>
            <a:noFill/>
            <a:ln w="19050" cap="flat" cmpd="sng" algn="ctr">
              <a:noFill/>
              <a:prstDash val="solid"/>
              <a:miter lim="800000"/>
              <a:headEnd type="none" w="med" len="med"/>
              <a:tailEnd type="none" w="med" len="med"/>
            </a:ln>
            <a:effectLst/>
          </p:spPr>
          <p:txBody>
            <a:bodyPr vert="horz" wrap="square" lIns="91399" tIns="45699" rIns="91399" bIns="45699" numCol="1" rtlCol="0" anchor="ctr" anchorCtr="0" compatLnSpc="1">
              <a:prstTxWarp prst="textNoShape">
                <a:avLst/>
              </a:prstTxWarp>
            </a:bodyPr>
            <a:lstStyle/>
            <a:p>
              <a:pPr defTabSz="914262">
                <a:lnSpc>
                  <a:spcPct val="90000"/>
                </a:lnSpc>
              </a:pPr>
              <a:r>
                <a:rPr lang="en-US" sz="2400" b="1" dirty="0">
                  <a:solidFill>
                    <a:srgbClr val="414142"/>
                  </a:solidFill>
                </a:rPr>
                <a:t>Challenge</a:t>
              </a:r>
            </a:p>
          </p:txBody>
        </p:sp>
        <p:sp>
          <p:nvSpPr>
            <p:cNvPr id="9" name="Rectangle 8"/>
            <p:cNvSpPr/>
            <p:nvPr/>
          </p:nvSpPr>
          <p:spPr bwMode="auto">
            <a:xfrm>
              <a:off x="1632410" y="2338872"/>
              <a:ext cx="6414629" cy="1071119"/>
            </a:xfrm>
            <a:prstGeom prst="rect">
              <a:avLst/>
            </a:prstGeom>
            <a:noFill/>
            <a:ln w="19050" cap="flat" cmpd="sng" algn="ctr">
              <a:noFill/>
              <a:prstDash val="solid"/>
              <a:miter lim="800000"/>
              <a:headEnd type="none" w="med" len="med"/>
              <a:tailEnd type="none" w="med" len="med"/>
            </a:ln>
            <a:effectLst/>
          </p:spPr>
          <p:txBody>
            <a:bodyPr vert="horz" wrap="square" lIns="91399" tIns="45699" rIns="91399" bIns="45699" numCol="1" rtlCol="0" anchor="t" anchorCtr="0" compatLnSpc="1">
              <a:prstTxWarp prst="textNoShape">
                <a:avLst/>
              </a:prstTxWarp>
              <a:spAutoFit/>
            </a:bodyPr>
            <a:lstStyle/>
            <a:p>
              <a:pPr marL="285621" indent="-285621" defTabSz="914262">
                <a:lnSpc>
                  <a:spcPct val="90000"/>
                </a:lnSpc>
                <a:spcAft>
                  <a:spcPts val="900"/>
                </a:spcAft>
                <a:buClr>
                  <a:srgbClr val="B1181E"/>
                </a:buClr>
                <a:buFont typeface="Arial"/>
                <a:buChar char="•"/>
              </a:pPr>
              <a:r>
                <a:rPr lang="en-US" sz="1799" dirty="0">
                  <a:solidFill>
                    <a:srgbClr val="414142"/>
                  </a:solidFill>
                </a:rPr>
                <a:t>Data fragmentation, multiple locations and clouds</a:t>
              </a:r>
            </a:p>
            <a:p>
              <a:pPr marL="285621" indent="-285621" defTabSz="914262">
                <a:lnSpc>
                  <a:spcPct val="90000"/>
                </a:lnSpc>
                <a:spcAft>
                  <a:spcPts val="900"/>
                </a:spcAft>
                <a:buClr>
                  <a:srgbClr val="B1181E"/>
                </a:buClr>
                <a:buFont typeface="Arial"/>
                <a:buChar char="•"/>
              </a:pPr>
              <a:r>
                <a:rPr lang="en-US" sz="1799" dirty="0">
                  <a:solidFill>
                    <a:srgbClr val="414142"/>
                  </a:solidFill>
                </a:rPr>
                <a:t>Too many tools to protect data</a:t>
              </a:r>
            </a:p>
            <a:p>
              <a:pPr marL="285621" indent="-285621" defTabSz="914262">
                <a:lnSpc>
                  <a:spcPct val="90000"/>
                </a:lnSpc>
                <a:spcAft>
                  <a:spcPts val="900"/>
                </a:spcAft>
                <a:buClr>
                  <a:srgbClr val="B1181E"/>
                </a:buClr>
                <a:buFont typeface="Arial"/>
                <a:buChar char="•"/>
              </a:pPr>
              <a:r>
                <a:rPr lang="en-US" sz="1799" dirty="0">
                  <a:solidFill>
                    <a:srgbClr val="414142"/>
                  </a:solidFill>
                </a:rPr>
                <a:t>Need to leverage cloud for economics and agility</a:t>
              </a:r>
            </a:p>
          </p:txBody>
        </p:sp>
        <p:sp>
          <p:nvSpPr>
            <p:cNvPr id="10" name="Rectangle 9"/>
            <p:cNvSpPr/>
            <p:nvPr/>
          </p:nvSpPr>
          <p:spPr bwMode="auto">
            <a:xfrm>
              <a:off x="1661000" y="3354998"/>
              <a:ext cx="6284431" cy="609600"/>
            </a:xfrm>
            <a:prstGeom prst="rect">
              <a:avLst/>
            </a:prstGeom>
            <a:noFill/>
            <a:ln w="19050" cap="flat" cmpd="sng" algn="ctr">
              <a:noFill/>
              <a:prstDash val="solid"/>
              <a:miter lim="800000"/>
              <a:headEnd type="none" w="med" len="med"/>
              <a:tailEnd type="none" w="med" len="med"/>
            </a:ln>
            <a:effectLst/>
          </p:spPr>
          <p:txBody>
            <a:bodyPr vert="horz" wrap="square" lIns="91399" tIns="45699" rIns="91399" bIns="45699" numCol="1" rtlCol="0" anchor="ctr" anchorCtr="0" compatLnSpc="1">
              <a:prstTxWarp prst="textNoShape">
                <a:avLst/>
              </a:prstTxWarp>
            </a:bodyPr>
            <a:lstStyle/>
            <a:p>
              <a:pPr defTabSz="914262">
                <a:lnSpc>
                  <a:spcPct val="90000"/>
                </a:lnSpc>
              </a:pPr>
              <a:r>
                <a:rPr lang="en-US" sz="2400" b="1" dirty="0">
                  <a:solidFill>
                    <a:srgbClr val="414142"/>
                  </a:solidFill>
                </a:rPr>
                <a:t>Solution: </a:t>
              </a:r>
              <a:r>
                <a:rPr lang="en-US" sz="2400" b="1" dirty="0">
                  <a:solidFill>
                    <a:srgbClr val="B1181E"/>
                  </a:solidFill>
                  <a:cs typeface="Polaris-bold"/>
                </a:rPr>
                <a:t>NetBackup</a:t>
              </a:r>
            </a:p>
          </p:txBody>
        </p:sp>
        <p:sp>
          <p:nvSpPr>
            <p:cNvPr id="11" name="Rectangle 10"/>
            <p:cNvSpPr/>
            <p:nvPr/>
          </p:nvSpPr>
          <p:spPr bwMode="auto">
            <a:xfrm>
              <a:off x="1646709" y="3930005"/>
              <a:ext cx="5709159" cy="2049907"/>
            </a:xfrm>
            <a:prstGeom prst="rect">
              <a:avLst/>
            </a:prstGeom>
            <a:noFill/>
            <a:ln w="19050" cap="flat" cmpd="sng" algn="ctr">
              <a:noFill/>
              <a:prstDash val="solid"/>
              <a:miter lim="800000"/>
              <a:headEnd type="none" w="med" len="med"/>
              <a:tailEnd type="none" w="med" len="med"/>
            </a:ln>
            <a:effectLst/>
          </p:spPr>
          <p:txBody>
            <a:bodyPr vert="horz" wrap="square" lIns="91399" tIns="45699" rIns="91399" bIns="45699" numCol="1" rtlCol="0" anchor="t" anchorCtr="0" compatLnSpc="1">
              <a:prstTxWarp prst="textNoShape">
                <a:avLst/>
              </a:prstTxWarp>
              <a:spAutoFit/>
            </a:bodyPr>
            <a:lstStyle/>
            <a:p>
              <a:pPr marL="285621" indent="-285621" defTabSz="914262">
                <a:lnSpc>
                  <a:spcPct val="90000"/>
                </a:lnSpc>
                <a:spcAft>
                  <a:spcPts val="900"/>
                </a:spcAft>
                <a:buClr>
                  <a:srgbClr val="B1181E"/>
                </a:buClr>
                <a:buFont typeface="Arial"/>
                <a:buChar char="•"/>
              </a:pPr>
              <a:r>
                <a:rPr lang="en-US" sz="1799" dirty="0">
                  <a:solidFill>
                    <a:srgbClr val="414142"/>
                  </a:solidFill>
                </a:rPr>
                <a:t>Unified Data Protection for cloud, physical, and virtual environments</a:t>
              </a:r>
            </a:p>
            <a:p>
              <a:pPr marL="742752" lvl="1" indent="-285621" defTabSz="914262">
                <a:lnSpc>
                  <a:spcPct val="90000"/>
                </a:lnSpc>
                <a:spcAft>
                  <a:spcPts val="900"/>
                </a:spcAft>
                <a:buClr>
                  <a:srgbClr val="B1181E"/>
                </a:buClr>
                <a:buFont typeface="Arial"/>
                <a:buChar char="•"/>
              </a:pPr>
              <a:r>
                <a:rPr lang="en-US" sz="1799" dirty="0">
                  <a:solidFill>
                    <a:srgbClr val="414142"/>
                  </a:solidFill>
                </a:rPr>
                <a:t>CloudCatalyst and more cloud connectors</a:t>
              </a:r>
            </a:p>
            <a:p>
              <a:pPr marL="742752" lvl="1" indent="-285621" defTabSz="914262">
                <a:lnSpc>
                  <a:spcPct val="90000"/>
                </a:lnSpc>
                <a:spcAft>
                  <a:spcPts val="900"/>
                </a:spcAft>
                <a:buClr>
                  <a:srgbClr val="B1181E"/>
                </a:buClr>
                <a:buFont typeface="Arial"/>
                <a:buChar char="•"/>
              </a:pPr>
              <a:r>
                <a:rPr lang="en-US" sz="1799" dirty="0">
                  <a:solidFill>
                    <a:srgbClr val="414142"/>
                  </a:solidFill>
                </a:rPr>
                <a:t>NetBackup Parallel Streaming</a:t>
              </a:r>
              <a:endParaRPr lang="en-GB" sz="1799" dirty="0">
                <a:solidFill>
                  <a:srgbClr val="414142"/>
                </a:solidFill>
              </a:endParaRPr>
            </a:p>
            <a:p>
              <a:pPr marL="285621" indent="-285621" defTabSz="914262">
                <a:lnSpc>
                  <a:spcPct val="90000"/>
                </a:lnSpc>
                <a:spcAft>
                  <a:spcPts val="900"/>
                </a:spcAft>
                <a:buClr>
                  <a:srgbClr val="B1181E"/>
                </a:buClr>
                <a:buFont typeface="Arial"/>
                <a:buChar char="•"/>
              </a:pPr>
              <a:r>
                <a:rPr lang="en-GB" sz="1799" dirty="0">
                  <a:solidFill>
                    <a:srgbClr val="414142"/>
                  </a:solidFill>
                </a:rPr>
                <a:t>Physical or Virtual Appliance</a:t>
              </a:r>
            </a:p>
            <a:p>
              <a:pPr marL="285621" indent="-285621" defTabSz="914262">
                <a:lnSpc>
                  <a:spcPct val="90000"/>
                </a:lnSpc>
                <a:spcAft>
                  <a:spcPts val="900"/>
                </a:spcAft>
                <a:buClr>
                  <a:srgbClr val="B1181E"/>
                </a:buClr>
                <a:buFont typeface="Arial"/>
                <a:buChar char="•"/>
              </a:pPr>
              <a:r>
                <a:rPr lang="en-GB" sz="1799" dirty="0">
                  <a:solidFill>
                    <a:srgbClr val="414142"/>
                  </a:solidFill>
                </a:rPr>
                <a:t>Self service for IT and LOB</a:t>
              </a:r>
            </a:p>
          </p:txBody>
        </p:sp>
      </p:grpSp>
      <p:pic>
        <p:nvPicPr>
          <p:cNvPr id="12" name="Picture 11"/>
          <p:cNvPicPr>
            <a:picLocks noChangeAspect="1"/>
          </p:cNvPicPr>
          <p:nvPr/>
        </p:nvPicPr>
        <p:blipFill>
          <a:blip r:embed="rId3"/>
          <a:stretch>
            <a:fillRect/>
          </a:stretch>
        </p:blipFill>
        <p:spPr>
          <a:xfrm>
            <a:off x="7108019" y="1674653"/>
            <a:ext cx="4439020" cy="4070239"/>
          </a:xfrm>
          <a:prstGeom prst="rect">
            <a:avLst/>
          </a:prstGeom>
        </p:spPr>
      </p:pic>
    </p:spTree>
    <p:extLst>
      <p:ext uri="{BB962C8B-B14F-4D97-AF65-F5344CB8AC3E}">
        <p14:creationId xmlns:p14="http://schemas.microsoft.com/office/powerpoint/2010/main" val="2272526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NetBackup 8.1.2 | </a:t>
            </a:r>
            <a:r>
              <a:rPr lang="en-US" dirty="0">
                <a:solidFill>
                  <a:srgbClr val="C00000"/>
                </a:solidFill>
              </a:rPr>
              <a:t>Overall C</a:t>
            </a:r>
            <a:r>
              <a:rPr lang="en-US" b="1" dirty="0">
                <a:solidFill>
                  <a:srgbClr val="C00000"/>
                </a:solidFill>
              </a:rPr>
              <a:t>ustomer Value of NetBackup</a:t>
            </a:r>
          </a:p>
        </p:txBody>
      </p:sp>
      <p:sp>
        <p:nvSpPr>
          <p:cNvPr id="9" name="Rectangle 8"/>
          <p:cNvSpPr/>
          <p:nvPr/>
        </p:nvSpPr>
        <p:spPr>
          <a:xfrm>
            <a:off x="463103" y="969794"/>
            <a:ext cx="1355901" cy="430887"/>
          </a:xfrm>
          <a:prstGeom prst="rect">
            <a:avLst/>
          </a:prstGeom>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panose="020B0604020202020204"/>
                <a:ea typeface="+mn-ea"/>
                <a:cs typeface="+mn-cs"/>
              </a:rPr>
              <a:t>Modern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panose="020B0604020202020204"/>
                <a:ea typeface="+mn-ea"/>
                <a:cs typeface="+mn-cs"/>
              </a:rPr>
              <a:t>Workloads</a:t>
            </a:r>
          </a:p>
        </p:txBody>
      </p:sp>
      <p:sp>
        <p:nvSpPr>
          <p:cNvPr id="11" name="Rectangle 10"/>
          <p:cNvSpPr/>
          <p:nvPr/>
        </p:nvSpPr>
        <p:spPr>
          <a:xfrm>
            <a:off x="248387" y="1630003"/>
            <a:ext cx="1923116" cy="4181658"/>
          </a:xfrm>
          <a:prstGeom prst="rect">
            <a:avLst/>
          </a:prstGeom>
        </p:spPr>
        <p:txBody>
          <a:bodyPr wrap="square" lIns="0" tIns="0" rIns="0" bIns="0" anchor="t">
            <a:spAutoFit/>
          </a:bodyPr>
          <a:lstStyle/>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Release independence and fast adoption for modern workloads since 8.1. Plugins available for download:</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Hadoop</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Nutanix</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MySQL</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PostgreSQL</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MariaDB</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SQLite</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HBase</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MongoDB</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Azure Stack</a:t>
            </a:r>
            <a:endParaRPr kumimoji="0" lang="en-US" sz="1300" b="0" i="0" u="none" strike="noStrike" kern="0" cap="none" spc="0" normalizeH="0" baseline="30000" noProof="0" dirty="0">
              <a:ln>
                <a:noFill/>
              </a:ln>
              <a:solidFill>
                <a:srgbClr val="414142"/>
              </a:solidFill>
              <a:effectLst/>
              <a:uLnTx/>
              <a:uFillTx/>
              <a:latin typeface="Arial" panose="020B0604020202020204"/>
              <a:ea typeface="+mn-ea"/>
              <a:cs typeface="+mn-cs"/>
            </a:endParaRPr>
          </a:p>
          <a:p>
            <a:pPr marL="457200" marR="0" lvl="1" indent="0" algn="l" defTabSz="914400" rtl="0" eaLnBrk="1" fontAlgn="auto" latinLnBrk="0" hangingPunct="1">
              <a:lnSpc>
                <a:spcPct val="100000"/>
              </a:lnSpc>
              <a:spcBef>
                <a:spcPts val="0"/>
              </a:spcBef>
              <a:spcAft>
                <a:spcPts val="0"/>
              </a:spcAft>
              <a:buClr>
                <a:srgbClr val="B1181E"/>
              </a:buClr>
              <a:buSzTx/>
              <a:buFontTx/>
              <a:buNone/>
              <a:tabLst/>
              <a:defRPr/>
            </a:pPr>
            <a:endParaRPr kumimoji="0" lang="en-US" sz="1300" b="0" i="0" u="none" strike="noStrike" kern="0" cap="none" spc="0" normalizeH="0" baseline="30000" noProof="0" dirty="0">
              <a:ln>
                <a:noFill/>
              </a:ln>
              <a:solidFill>
                <a:srgbClr val="414142"/>
              </a:solidFill>
              <a:effectLst/>
              <a:uLnTx/>
              <a:uFillTx/>
              <a:latin typeface="Arial" panose="020B0604020202020204"/>
              <a:ea typeface="+mn-ea"/>
              <a:cs typeface="+mn-cs"/>
            </a:endParaRPr>
          </a:p>
          <a:p>
            <a:pPr marL="171450" marR="0" lvl="0"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endParaRPr kumimoji="0" lang="en-US" sz="1300" b="0" i="0" u="none" strike="noStrike" kern="0" cap="none" spc="0" normalizeH="0" baseline="30000" noProof="0" dirty="0">
              <a:ln>
                <a:noFill/>
              </a:ln>
              <a:solidFill>
                <a:srgbClr val="414142"/>
              </a:solidFill>
              <a:effectLst/>
              <a:uLnTx/>
              <a:uFillTx/>
              <a:latin typeface="Arial" panose="020B0604020202020204"/>
              <a:ea typeface="+mn-ea"/>
              <a:cs typeface="+mn-cs"/>
            </a:endParaRPr>
          </a:p>
          <a:p>
            <a:pPr marL="171450" marR="0" lvl="0"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Freedom to write plugins for your workloads using our NetBackup Parallel Streaming SDK</a:t>
            </a:r>
          </a:p>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endParaRPr kumimoji="0" lang="en-US" sz="1300" b="0" i="0" u="none" strike="noStrike" kern="0" cap="none" spc="0" normalizeH="0" baseline="0" noProof="0" dirty="0">
              <a:ln>
                <a:noFill/>
              </a:ln>
              <a:solidFill>
                <a:srgbClr val="838B8F">
                  <a:lumMod val="50000"/>
                </a:srgbClr>
              </a:solidFill>
              <a:effectLst/>
              <a:uLnTx/>
              <a:uFillTx/>
              <a:latin typeface="Arial" panose="020B0604020202020204"/>
              <a:ea typeface="+mn-ea"/>
              <a:cs typeface="+mn-cs"/>
            </a:endParaRPr>
          </a:p>
        </p:txBody>
      </p:sp>
      <p:sp>
        <p:nvSpPr>
          <p:cNvPr id="12" name="Rectangle 11"/>
          <p:cNvSpPr/>
          <p:nvPr/>
        </p:nvSpPr>
        <p:spPr>
          <a:xfrm>
            <a:off x="4764975" y="981946"/>
            <a:ext cx="1959096" cy="430887"/>
          </a:xfrm>
          <a:prstGeom prst="rect">
            <a:avLst/>
          </a:prstGeom>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panose="020B0604020202020204"/>
                <a:ea typeface="+mn-ea"/>
                <a:cs typeface="+mn-cs"/>
              </a:rPr>
              <a:t>Modern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panose="020B0604020202020204"/>
                <a:ea typeface="+mn-ea"/>
                <a:cs typeface="+mn-cs"/>
              </a:rPr>
              <a:t>Snapshot Management</a:t>
            </a:r>
          </a:p>
        </p:txBody>
      </p:sp>
      <p:sp>
        <p:nvSpPr>
          <p:cNvPr id="18" name="Rectangle 17"/>
          <p:cNvSpPr/>
          <p:nvPr/>
        </p:nvSpPr>
        <p:spPr>
          <a:xfrm>
            <a:off x="7236524" y="1000361"/>
            <a:ext cx="1223092" cy="430887"/>
          </a:xfrm>
          <a:prstGeom prst="rect">
            <a:avLst/>
          </a:prstGeom>
        </p:spPr>
        <p:txBody>
          <a:bodyPr wrap="non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panose="020B0604020202020204"/>
                <a:ea typeface="+mn-ea"/>
                <a:cs typeface="+mn-cs"/>
              </a:rPr>
              <a:t>Automation &amp;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panose="020B0604020202020204"/>
                <a:ea typeface="+mn-ea"/>
                <a:cs typeface="+mn-cs"/>
              </a:rPr>
              <a:t>Integration</a:t>
            </a:r>
          </a:p>
        </p:txBody>
      </p:sp>
      <p:sp>
        <p:nvSpPr>
          <p:cNvPr id="19" name="Rectangle 18"/>
          <p:cNvSpPr/>
          <p:nvPr/>
        </p:nvSpPr>
        <p:spPr>
          <a:xfrm>
            <a:off x="7017732" y="1654294"/>
            <a:ext cx="1836025" cy="1912190"/>
          </a:xfrm>
          <a:prstGeom prst="rect">
            <a:avLst/>
          </a:prstGeom>
        </p:spPr>
        <p:txBody>
          <a:bodyPr wrap="square" lIns="0" tIns="0" rIns="0" bIns="0">
            <a:spAutoFit/>
          </a:bodyPr>
          <a:lstStyle/>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a:ln>
                  <a:noFill/>
                </a:ln>
                <a:solidFill>
                  <a:srgbClr val="414142"/>
                </a:solidFill>
                <a:effectLst/>
                <a:uLnTx/>
                <a:uFillTx/>
                <a:latin typeface="Arial" panose="020B0604020202020204"/>
                <a:ea typeface="+mn-ea"/>
                <a:cs typeface="+mn-cs"/>
              </a:rPr>
              <a:t>Automate data protection your way by leveraging NetBackup RESTful APIs</a:t>
            </a:r>
          </a:p>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a:ln>
                  <a:noFill/>
                </a:ln>
                <a:solidFill>
                  <a:srgbClr val="414142"/>
                </a:solidFill>
                <a:effectLst/>
                <a:uLnTx/>
                <a:uFillTx/>
                <a:latin typeface="Arial" panose="020B0604020202020204"/>
                <a:ea typeface="+mn-ea"/>
                <a:cs typeface="+mn-cs"/>
              </a:rPr>
              <a:t>Automate ticket creation for critical issues</a:t>
            </a:r>
          </a:p>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a:ln>
                  <a:noFill/>
                </a:ln>
                <a:solidFill>
                  <a:srgbClr val="414142"/>
                </a:solidFill>
                <a:effectLst/>
                <a:uLnTx/>
                <a:uFillTx/>
                <a:latin typeface="Arial" panose="020B0604020202020204"/>
                <a:ea typeface="+mn-ea"/>
                <a:cs typeface="+mn-cs"/>
              </a:rPr>
              <a:t>Reduce your upgrade time. Automate your client upgrades.</a:t>
            </a:r>
          </a:p>
        </p:txBody>
      </p:sp>
      <p:sp>
        <p:nvSpPr>
          <p:cNvPr id="21" name="Rectangle 20"/>
          <p:cNvSpPr/>
          <p:nvPr/>
        </p:nvSpPr>
        <p:spPr>
          <a:xfrm>
            <a:off x="9507599" y="969794"/>
            <a:ext cx="2185546" cy="646331"/>
          </a:xfrm>
          <a:prstGeom prst="rect">
            <a:avLst/>
          </a:prstGeom>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panose="020B0604020202020204"/>
                <a:ea typeface="+mn-ea"/>
                <a:cs typeface="+mn-cs"/>
              </a:rPr>
              <a:t>Modern Protection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panose="020B0604020202020204"/>
                <a:ea typeface="+mn-ea"/>
                <a:cs typeface="+mn-cs"/>
              </a:rPr>
              <a:t>for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panose="020B0604020202020204"/>
                <a:ea typeface="+mn-ea"/>
                <a:cs typeface="+mn-cs"/>
              </a:rPr>
              <a:t>VMware Environments</a:t>
            </a:r>
          </a:p>
        </p:txBody>
      </p:sp>
      <p:sp>
        <p:nvSpPr>
          <p:cNvPr id="23" name="Rectangle 22"/>
          <p:cNvSpPr/>
          <p:nvPr/>
        </p:nvSpPr>
        <p:spPr>
          <a:xfrm>
            <a:off x="9293315" y="1697670"/>
            <a:ext cx="2399830" cy="4431983"/>
          </a:xfrm>
          <a:prstGeom prst="rect">
            <a:avLst/>
          </a:prstGeom>
        </p:spPr>
        <p:txBody>
          <a:bodyPr wrap="square" lIns="0" tIns="0" rIns="0" bIns="0">
            <a:spAutoFit/>
          </a:bodyPr>
          <a:lstStyle/>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Instantly Access the data of your Virtual Machine</a:t>
            </a:r>
          </a:p>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Perform single file recoveries without an agent</a:t>
            </a:r>
            <a:r>
              <a:rPr kumimoji="0" lang="en-US" sz="1300" b="0" i="0" u="none" strike="noStrike" kern="0" cap="none" spc="0" normalizeH="0" baseline="0" noProof="0" dirty="0">
                <a:ln>
                  <a:noFill/>
                </a:ln>
                <a:solidFill>
                  <a:srgbClr val="C00000"/>
                </a:solidFill>
                <a:effectLst/>
                <a:uLnTx/>
                <a:uFillTx/>
                <a:latin typeface="Arial" panose="020B0604020202020204"/>
                <a:ea typeface="+mn-ea"/>
                <a:cs typeface="+mn-cs"/>
              </a:rPr>
              <a:t>*</a:t>
            </a:r>
          </a:p>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Perform single file recovery for any filesystem</a:t>
            </a:r>
            <a:r>
              <a:rPr kumimoji="0" lang="en-US" sz="1300" b="0" i="0" u="none" strike="noStrike" kern="0" cap="none" spc="0" normalizeH="0" baseline="0" noProof="0" dirty="0">
                <a:ln>
                  <a:noFill/>
                </a:ln>
                <a:solidFill>
                  <a:srgbClr val="C00000"/>
                </a:solidFill>
                <a:effectLst/>
                <a:uLnTx/>
                <a:uFillTx/>
                <a:latin typeface="Arial" panose="020B0604020202020204"/>
                <a:ea typeface="+mn-ea"/>
                <a:cs typeface="+mn-cs"/>
              </a:rPr>
              <a:t>**</a:t>
            </a:r>
          </a:p>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Enable the VMware administrators with Role Based Access Control and end-to-end experience</a:t>
            </a:r>
          </a:p>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Automate data protection your way by leveraging NetBackup RESTful APIs</a:t>
            </a:r>
          </a:p>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Perform single file recovery for XFS</a:t>
            </a:r>
          </a:p>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Deploy and protect VMware Cloud in AWS</a:t>
            </a:r>
          </a:p>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Relax. We are VSAN Certified.</a:t>
            </a:r>
          </a:p>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endPar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endParaRPr>
          </a:p>
        </p:txBody>
      </p:sp>
      <p:sp>
        <p:nvSpPr>
          <p:cNvPr id="24" name="Rectangle 23">
            <a:extLst>
              <a:ext uri="{FF2B5EF4-FFF2-40B4-BE49-F238E27FC236}">
                <a16:creationId xmlns:a16="http://schemas.microsoft.com/office/drawing/2014/main" id="{1C441D72-4F8F-B54A-9F86-5BFC6CE09BB9}"/>
              </a:ext>
            </a:extLst>
          </p:cNvPr>
          <p:cNvSpPr/>
          <p:nvPr/>
        </p:nvSpPr>
        <p:spPr>
          <a:xfrm>
            <a:off x="2654612" y="969794"/>
            <a:ext cx="1355901" cy="646331"/>
          </a:xfrm>
          <a:prstGeom prst="rect">
            <a:avLst/>
          </a:prstGeom>
        </p:spPr>
        <p:txBody>
          <a:bodyPr wrap="squar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panose="020B0604020202020204"/>
                <a:ea typeface="+mn-ea"/>
                <a:cs typeface="+mn-cs"/>
              </a:rPr>
              <a:t>Modern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panose="020B0604020202020204"/>
                <a:ea typeface="+mn-ea"/>
                <a:cs typeface="+mn-cs"/>
              </a:rPr>
              <a:t>User Experience</a:t>
            </a:r>
          </a:p>
        </p:txBody>
      </p:sp>
      <p:sp>
        <p:nvSpPr>
          <p:cNvPr id="25" name="Rectangle 24">
            <a:extLst>
              <a:ext uri="{FF2B5EF4-FFF2-40B4-BE49-F238E27FC236}">
                <a16:creationId xmlns:a16="http://schemas.microsoft.com/office/drawing/2014/main" id="{3208ADBE-39F7-194E-946F-B673C9D1C8CB}"/>
              </a:ext>
            </a:extLst>
          </p:cNvPr>
          <p:cNvSpPr/>
          <p:nvPr/>
        </p:nvSpPr>
        <p:spPr>
          <a:xfrm>
            <a:off x="2439896" y="1630003"/>
            <a:ext cx="2012679" cy="3404009"/>
          </a:xfrm>
          <a:prstGeom prst="rect">
            <a:avLst/>
          </a:prstGeom>
        </p:spPr>
        <p:txBody>
          <a:bodyPr wrap="square" lIns="0" tIns="0" rIns="0" bIns="0">
            <a:spAutoFit/>
          </a:bodyPr>
          <a:lstStyle/>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400" b="0" i="0" u="none" strike="noStrike" kern="1200" cap="none" spc="0" normalizeH="0" baseline="0" noProof="0" dirty="0">
                <a:ln>
                  <a:noFill/>
                </a:ln>
                <a:solidFill>
                  <a:srgbClr val="414142"/>
                </a:solidFill>
                <a:effectLst/>
                <a:uLnTx/>
                <a:uFillTx/>
                <a:latin typeface="Arial" panose="020B0604020202020204"/>
                <a:ea typeface="+mn-ea"/>
                <a:cs typeface="+mn-cs"/>
              </a:rPr>
              <a:t>Simplified and end-to-end workload driven user experience that leverages </a:t>
            </a:r>
            <a:r>
              <a:rPr kumimoji="0" lang="en-US" sz="1300" b="0" i="0" u="none" strike="noStrike" kern="0" cap="none" spc="0" normalizeH="0" baseline="0" noProof="0" dirty="0">
                <a:ln>
                  <a:noFill/>
                </a:ln>
                <a:solidFill>
                  <a:srgbClr val="838B8F">
                    <a:lumMod val="50000"/>
                  </a:srgbClr>
                </a:solidFill>
                <a:effectLst/>
                <a:uLnTx/>
                <a:uFillTx/>
                <a:latin typeface="Arial" panose="020B0604020202020204"/>
                <a:ea typeface="+mn-ea"/>
                <a:cs typeface="+mn-cs"/>
              </a:rPr>
              <a:t>:</a:t>
            </a:r>
            <a:endPar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endParaRP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NetBackup RESTful APIs</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Role Based Access Control</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Web User Interface</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Workload: VMware</a:t>
            </a:r>
          </a:p>
          <a:p>
            <a:pPr marL="457200" marR="0" lvl="1" indent="0" algn="l" defTabSz="914400" rtl="0" eaLnBrk="1" fontAlgn="auto" latinLnBrk="0" hangingPunct="1">
              <a:lnSpc>
                <a:spcPct val="100000"/>
              </a:lnSpc>
              <a:spcBef>
                <a:spcPts val="0"/>
              </a:spcBef>
              <a:spcAft>
                <a:spcPts val="0"/>
              </a:spcAft>
              <a:buClr>
                <a:srgbClr val="B1181E"/>
              </a:buClr>
              <a:buSzTx/>
              <a:buFontTx/>
              <a:buNone/>
              <a:tabLst/>
              <a:defRPr/>
            </a:pPr>
            <a:endPar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endParaRPr>
          </a:p>
          <a:p>
            <a:pPr marL="171450" marR="0" lvl="0"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Proactively plan usage consumption. No more scripts.</a:t>
            </a:r>
          </a:p>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endParaRPr kumimoji="0" lang="en-US" sz="1300" b="0" i="0" u="none" strike="noStrike" kern="0" cap="none" spc="0" normalizeH="0" baseline="0" noProof="0" dirty="0">
              <a:ln>
                <a:noFill/>
              </a:ln>
              <a:solidFill>
                <a:srgbClr val="838B8F">
                  <a:lumMod val="50000"/>
                </a:srgbClr>
              </a:solidFill>
              <a:effectLst/>
              <a:uLnTx/>
              <a:uFillTx/>
              <a:latin typeface="Arial" panose="020B0604020202020204"/>
              <a:ea typeface="+mn-ea"/>
              <a:cs typeface="+mn-cs"/>
            </a:endParaRPr>
          </a:p>
        </p:txBody>
      </p:sp>
      <p:sp>
        <p:nvSpPr>
          <p:cNvPr id="26" name="Rectangle 25">
            <a:extLst>
              <a:ext uri="{FF2B5EF4-FFF2-40B4-BE49-F238E27FC236}">
                <a16:creationId xmlns:a16="http://schemas.microsoft.com/office/drawing/2014/main" id="{529459F7-6F01-7B42-BB48-D28B67D68268}"/>
              </a:ext>
            </a:extLst>
          </p:cNvPr>
          <p:cNvSpPr/>
          <p:nvPr/>
        </p:nvSpPr>
        <p:spPr>
          <a:xfrm>
            <a:off x="4710012" y="1635880"/>
            <a:ext cx="1923116" cy="2957733"/>
          </a:xfrm>
          <a:prstGeom prst="rect">
            <a:avLst/>
          </a:prstGeom>
        </p:spPr>
        <p:txBody>
          <a:bodyPr wrap="square" lIns="0" tIns="0" rIns="0" bIns="0">
            <a:spAutoFit/>
          </a:bodyPr>
          <a:lstStyle/>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400" b="0" i="0" u="none" strike="noStrike" kern="1200" cap="none" spc="0" normalizeH="0" baseline="0" noProof="0">
                <a:ln>
                  <a:noFill/>
                </a:ln>
                <a:solidFill>
                  <a:srgbClr val="414142"/>
                </a:solidFill>
                <a:effectLst/>
                <a:uLnTx/>
                <a:uFillTx/>
                <a:latin typeface="Arial" panose="020B0604020202020204"/>
                <a:ea typeface="+mn-ea"/>
                <a:cs typeface="+mn-cs"/>
              </a:rPr>
              <a:t>Release independence and fast adoption of hardware platforms</a:t>
            </a:r>
            <a:r>
              <a:rPr kumimoji="0" lang="en-US" sz="1300" b="0" i="0" u="none" strike="noStrike" kern="0" cap="none" spc="0" normalizeH="0" baseline="0" noProof="0">
                <a:ln>
                  <a:noFill/>
                </a:ln>
                <a:solidFill>
                  <a:srgbClr val="414142"/>
                </a:solidFill>
                <a:effectLst/>
                <a:uLnTx/>
                <a:uFillTx/>
                <a:latin typeface="Arial" panose="020B0604020202020204"/>
                <a:ea typeface="+mn-ea"/>
                <a:cs typeface="+mn-cs"/>
              </a:rPr>
              <a:t>:</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a:ln>
                  <a:noFill/>
                </a:ln>
                <a:solidFill>
                  <a:srgbClr val="414142"/>
                </a:solidFill>
                <a:effectLst/>
                <a:uLnTx/>
                <a:uFillTx/>
                <a:latin typeface="Arial" panose="020B0604020202020204"/>
                <a:ea typeface="+mn-ea"/>
                <a:cs typeface="+mn-cs"/>
              </a:rPr>
              <a:t>HP 3PAR</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a:ln>
                  <a:noFill/>
                </a:ln>
                <a:solidFill>
                  <a:srgbClr val="414142"/>
                </a:solidFill>
                <a:effectLst/>
                <a:uLnTx/>
                <a:uFillTx/>
                <a:latin typeface="Arial" panose="020B0604020202020204"/>
                <a:ea typeface="+mn-ea"/>
                <a:cs typeface="+mn-cs"/>
              </a:rPr>
              <a:t>HDS</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a:ln>
                  <a:noFill/>
                </a:ln>
                <a:solidFill>
                  <a:srgbClr val="414142"/>
                </a:solidFill>
                <a:effectLst/>
                <a:uLnTx/>
                <a:uFillTx/>
                <a:latin typeface="Arial" panose="020B0604020202020204"/>
                <a:ea typeface="+mn-ea"/>
                <a:cs typeface="+mn-cs"/>
              </a:rPr>
              <a:t>Unity</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a:ln>
                  <a:noFill/>
                </a:ln>
                <a:solidFill>
                  <a:srgbClr val="414142"/>
                </a:solidFill>
                <a:effectLst/>
                <a:uLnTx/>
                <a:uFillTx/>
                <a:latin typeface="Arial" panose="020B0604020202020204"/>
                <a:ea typeface="+mn-ea"/>
                <a:cs typeface="+mn-cs"/>
              </a:rPr>
              <a:t>Pure</a:t>
            </a:r>
          </a:p>
          <a:p>
            <a:pPr marL="171450" marR="0" lvl="0"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200" b="0" i="0" u="none" strike="noStrike" kern="1200" cap="none" spc="0" normalizeH="0" baseline="0" noProof="0">
                <a:ln>
                  <a:noFill/>
                </a:ln>
                <a:solidFill>
                  <a:srgbClr val="414142"/>
                </a:solidFill>
                <a:effectLst/>
                <a:uLnTx/>
                <a:uFillTx/>
                <a:latin typeface="Arial" panose="020B0604020202020204"/>
                <a:ea typeface="+mn-ea"/>
                <a:cs typeface="+mn-cs"/>
              </a:rPr>
              <a:t>Release independence and fast adoption of cloud workloads</a:t>
            </a:r>
            <a:r>
              <a:rPr kumimoji="0" lang="en-US" sz="1200" b="0" i="0" u="none" strike="noStrike" kern="0" cap="none" spc="0" normalizeH="0" baseline="0" noProof="0">
                <a:ln>
                  <a:noFill/>
                </a:ln>
                <a:solidFill>
                  <a:srgbClr val="414142"/>
                </a:solidFill>
                <a:effectLst/>
                <a:uLnTx/>
                <a:uFillTx/>
                <a:latin typeface="Arial" panose="020B0604020202020204"/>
                <a:ea typeface="+mn-ea"/>
                <a:cs typeface="+mn-cs"/>
              </a:rPr>
              <a:t>:</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a:ln>
                  <a:noFill/>
                </a:ln>
                <a:solidFill>
                  <a:srgbClr val="414142"/>
                </a:solidFill>
                <a:effectLst/>
                <a:uLnTx/>
                <a:uFillTx/>
                <a:latin typeface="Arial" panose="020B0604020202020204"/>
                <a:ea typeface="+mn-ea"/>
                <a:cs typeface="+mn-cs"/>
              </a:rPr>
              <a:t>Amazon</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a:ln>
                  <a:noFill/>
                </a:ln>
                <a:solidFill>
                  <a:srgbClr val="414142"/>
                </a:solidFill>
                <a:effectLst/>
                <a:uLnTx/>
                <a:uFillTx/>
                <a:latin typeface="Arial" panose="020B0604020202020204"/>
                <a:ea typeface="+mn-ea"/>
                <a:cs typeface="+mn-cs"/>
              </a:rPr>
              <a:t>Azure</a:t>
            </a:r>
          </a:p>
          <a:p>
            <a:pPr marL="628650" marR="0" lvl="1" indent="-171450" algn="l" defTabSz="914400" rtl="0" eaLnBrk="1" fontAlgn="auto" latinLnBrk="0" hangingPunct="1">
              <a:lnSpc>
                <a:spcPct val="100000"/>
              </a:lnSpc>
              <a:spcBef>
                <a:spcPts val="0"/>
              </a:spcBef>
              <a:spcAft>
                <a:spcPts val="0"/>
              </a:spcAft>
              <a:buClr>
                <a:srgbClr val="B1181E"/>
              </a:buClr>
              <a:buSzTx/>
              <a:buFont typeface="Wingdings" panose="05000000000000000000" pitchFamily="2" charset="2"/>
              <a:buChar char="ü"/>
              <a:tabLst/>
              <a:defRPr/>
            </a:pPr>
            <a:r>
              <a:rPr kumimoji="0" lang="en-US" sz="1300" b="0" i="0" u="none" strike="noStrike" kern="0" cap="none" spc="0" normalizeH="0" baseline="0" noProof="0">
                <a:ln>
                  <a:noFill/>
                </a:ln>
                <a:solidFill>
                  <a:srgbClr val="414142"/>
                </a:solidFill>
                <a:effectLst/>
                <a:uLnTx/>
                <a:uFillTx/>
                <a:latin typeface="Arial" panose="020B0604020202020204"/>
                <a:ea typeface="+mn-ea"/>
                <a:cs typeface="+mn-cs"/>
              </a:rPr>
              <a:t>Google</a:t>
            </a:r>
            <a:endParaRPr kumimoji="0" lang="en-US" sz="1300" b="0" i="0" u="none" strike="noStrike" kern="0" cap="none" spc="0" normalizeH="0" baseline="30000" noProof="0">
              <a:ln>
                <a:noFill/>
              </a:ln>
              <a:solidFill>
                <a:srgbClr val="414142"/>
              </a:solidFill>
              <a:effectLst/>
              <a:uLnTx/>
              <a:uFillTx/>
              <a:latin typeface="Arial" panose="020B0604020202020204"/>
              <a:ea typeface="+mn-ea"/>
              <a:cs typeface="+mn-cs"/>
            </a:endParaRPr>
          </a:p>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endParaRPr kumimoji="0" lang="en-US" sz="1300" b="0" i="0" u="none" strike="noStrike" kern="0" cap="none" spc="0" normalizeH="0" baseline="0" noProof="0">
              <a:ln>
                <a:noFill/>
              </a:ln>
              <a:solidFill>
                <a:srgbClr val="838B8F">
                  <a:lumMod val="50000"/>
                </a:srgbClr>
              </a:solidFill>
              <a:effectLst/>
              <a:uLnTx/>
              <a:uFillTx/>
              <a:latin typeface="Arial" panose="020B0604020202020204"/>
              <a:ea typeface="+mn-ea"/>
              <a:cs typeface="+mn-cs"/>
            </a:endParaRPr>
          </a:p>
        </p:txBody>
      </p:sp>
      <p:sp>
        <p:nvSpPr>
          <p:cNvPr id="27" name="Rectangle 26">
            <a:extLst>
              <a:ext uri="{FF2B5EF4-FFF2-40B4-BE49-F238E27FC236}">
                <a16:creationId xmlns:a16="http://schemas.microsoft.com/office/drawing/2014/main" id="{75F52362-FBA9-3C46-9953-5CBEC8B9CFEF}"/>
              </a:ext>
            </a:extLst>
          </p:cNvPr>
          <p:cNvSpPr/>
          <p:nvPr/>
        </p:nvSpPr>
        <p:spPr>
          <a:xfrm>
            <a:off x="6880387" y="3713580"/>
            <a:ext cx="1950855" cy="215444"/>
          </a:xfrm>
          <a:prstGeom prst="rect">
            <a:avLst/>
          </a:prstGeom>
        </p:spPr>
        <p:txBody>
          <a:bodyPr wrap="non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panose="020B0604020202020204"/>
                <a:ea typeface="+mn-ea"/>
                <a:cs typeface="+mn-cs"/>
              </a:rPr>
              <a:t>Security &amp; Compliance</a:t>
            </a:r>
          </a:p>
        </p:txBody>
      </p:sp>
      <p:sp>
        <p:nvSpPr>
          <p:cNvPr id="28" name="Rectangle 27">
            <a:extLst>
              <a:ext uri="{FF2B5EF4-FFF2-40B4-BE49-F238E27FC236}">
                <a16:creationId xmlns:a16="http://schemas.microsoft.com/office/drawing/2014/main" id="{2A896818-5AE8-DF48-9965-9FBB0A7DDB0D}"/>
              </a:ext>
            </a:extLst>
          </p:cNvPr>
          <p:cNvSpPr/>
          <p:nvPr/>
        </p:nvSpPr>
        <p:spPr>
          <a:xfrm>
            <a:off x="7072688" y="4076121"/>
            <a:ext cx="1836025" cy="1592103"/>
          </a:xfrm>
          <a:prstGeom prst="rect">
            <a:avLst/>
          </a:prstGeom>
        </p:spPr>
        <p:txBody>
          <a:bodyPr wrap="square" lIns="0" tIns="0" rIns="0" bIns="0">
            <a:spAutoFit/>
          </a:bodyPr>
          <a:lstStyle/>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Ready for GDPR</a:t>
            </a:r>
          </a:p>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Modern &amp; Secure Communications for MSDP and BMR</a:t>
            </a:r>
          </a:p>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dirty="0">
                <a:ln>
                  <a:noFill/>
                </a:ln>
                <a:solidFill>
                  <a:srgbClr val="414142"/>
                </a:solidFill>
                <a:effectLst/>
                <a:uLnTx/>
                <a:uFillTx/>
                <a:latin typeface="Arial" panose="020B0604020202020204"/>
                <a:ea typeface="+mn-ea"/>
                <a:cs typeface="+mn-cs"/>
              </a:rPr>
              <a:t>Leverage Vaults in Amazon Glacier to deploy and enforce compliance controls</a:t>
            </a:r>
          </a:p>
        </p:txBody>
      </p:sp>
      <p:sp>
        <p:nvSpPr>
          <p:cNvPr id="33" name="TextBox 32">
            <a:extLst>
              <a:ext uri="{FF2B5EF4-FFF2-40B4-BE49-F238E27FC236}">
                <a16:creationId xmlns:a16="http://schemas.microsoft.com/office/drawing/2014/main" id="{89C35694-E30A-494B-8753-DBA14FF1A0A1}"/>
              </a:ext>
            </a:extLst>
          </p:cNvPr>
          <p:cNvSpPr txBox="1"/>
          <p:nvPr/>
        </p:nvSpPr>
        <p:spPr>
          <a:xfrm>
            <a:off x="307175" y="6428892"/>
            <a:ext cx="2008008" cy="312517"/>
          </a:xfrm>
          <a:prstGeom prst="rect">
            <a:avLst/>
          </a:prstGeom>
        </p:spPr>
        <p:txBody>
          <a:bodyPr vert="horz" wrap="square" lIns="0" tIns="0" rIns="0" bIns="0"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a:ln>
                  <a:noFill/>
                </a:ln>
                <a:solidFill>
                  <a:srgbClr val="C00000"/>
                </a:solidFill>
                <a:effectLst/>
                <a:uLnTx/>
                <a:uFillTx/>
                <a:latin typeface="Arial" panose="020B0604020202020204"/>
                <a:ea typeface="+mn-ea"/>
                <a:cs typeface="+mn-cs"/>
              </a:rPr>
              <a:t>* </a:t>
            </a:r>
            <a:r>
              <a:rPr kumimoji="0" lang="en-US" sz="900" b="0" i="1" u="none" strike="noStrike" kern="1200" cap="none" spc="0" normalizeH="0" baseline="0" noProof="0" dirty="0">
                <a:ln>
                  <a:noFill/>
                </a:ln>
                <a:solidFill>
                  <a:srgbClr val="414142"/>
                </a:solidFill>
                <a:effectLst/>
                <a:uLnTx/>
                <a:uFillTx/>
                <a:latin typeface="Arial" panose="020B0604020202020204"/>
                <a:ea typeface="+mn-ea"/>
                <a:cs typeface="+mn-cs"/>
              </a:rPr>
              <a:t>Requires NetBackup Appliance</a:t>
            </a:r>
          </a:p>
        </p:txBody>
      </p:sp>
      <p:sp>
        <p:nvSpPr>
          <p:cNvPr id="34" name="TextBox 33">
            <a:extLst>
              <a:ext uri="{FF2B5EF4-FFF2-40B4-BE49-F238E27FC236}">
                <a16:creationId xmlns:a16="http://schemas.microsoft.com/office/drawing/2014/main" id="{9FAC4B15-5F6F-7549-98B6-B5473BEA657F}"/>
              </a:ext>
            </a:extLst>
          </p:cNvPr>
          <p:cNvSpPr txBox="1"/>
          <p:nvPr/>
        </p:nvSpPr>
        <p:spPr>
          <a:xfrm>
            <a:off x="2397988" y="6428891"/>
            <a:ext cx="4203013" cy="312518"/>
          </a:xfrm>
          <a:prstGeom prst="rect">
            <a:avLst/>
          </a:prstGeom>
        </p:spPr>
        <p:txBody>
          <a:bodyPr vert="horz" wrap="square" lIns="0" tIns="0" rIns="0" bIns="0"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a:ln>
                  <a:noFill/>
                </a:ln>
                <a:solidFill>
                  <a:srgbClr val="C00000"/>
                </a:solidFill>
                <a:effectLst/>
                <a:uLnTx/>
                <a:uFillTx/>
                <a:latin typeface="Arial" panose="020B0604020202020204"/>
                <a:ea typeface="+mn-ea"/>
                <a:cs typeface="+mn-cs"/>
              </a:rPr>
              <a:t>* *</a:t>
            </a:r>
            <a:r>
              <a:rPr kumimoji="0" lang="en-US" sz="900" b="0" i="1" u="none" strike="noStrike" kern="1200" cap="none" spc="0" normalizeH="0" baseline="0" noProof="0" dirty="0">
                <a:ln>
                  <a:noFill/>
                </a:ln>
                <a:solidFill>
                  <a:srgbClr val="414142"/>
                </a:solidFill>
                <a:effectLst/>
                <a:uLnTx/>
                <a:uFillTx/>
                <a:latin typeface="Arial" panose="020B0604020202020204"/>
                <a:ea typeface="+mn-ea"/>
                <a:cs typeface="+mn-cs"/>
              </a:rPr>
              <a:t>Requires NetBackup Appliance, some exceptions like </a:t>
            </a:r>
            <a:r>
              <a:rPr kumimoji="0" lang="en-US" sz="900" b="0" i="1" u="none" strike="noStrike" kern="1200" cap="none" spc="0" normalizeH="0" baseline="0" noProof="0" dirty="0" err="1">
                <a:ln>
                  <a:noFill/>
                </a:ln>
                <a:solidFill>
                  <a:srgbClr val="414142"/>
                </a:solidFill>
                <a:effectLst/>
                <a:uLnTx/>
                <a:uFillTx/>
                <a:latin typeface="Arial" panose="020B0604020202020204"/>
                <a:ea typeface="+mn-ea"/>
                <a:cs typeface="+mn-cs"/>
              </a:rPr>
              <a:t>ReFS</a:t>
            </a:r>
            <a:r>
              <a:rPr kumimoji="0" lang="en-US" sz="900" b="0" i="1" u="none" strike="noStrike" kern="1200" cap="none" spc="0" normalizeH="0" baseline="0" noProof="0" dirty="0">
                <a:ln>
                  <a:noFill/>
                </a:ln>
                <a:solidFill>
                  <a:srgbClr val="414142"/>
                </a:solidFill>
                <a:effectLst/>
                <a:uLnTx/>
                <a:uFillTx/>
                <a:latin typeface="Arial" panose="020B0604020202020204"/>
                <a:ea typeface="+mn-ea"/>
                <a:cs typeface="+mn-cs"/>
              </a:rPr>
              <a:t> apply</a:t>
            </a:r>
          </a:p>
        </p:txBody>
      </p:sp>
      <p:sp>
        <p:nvSpPr>
          <p:cNvPr id="35" name="Rectangle 34">
            <a:extLst>
              <a:ext uri="{FF2B5EF4-FFF2-40B4-BE49-F238E27FC236}">
                <a16:creationId xmlns:a16="http://schemas.microsoft.com/office/drawing/2014/main" id="{A32B06B8-191C-2841-B44F-A635E2C55E4A}"/>
              </a:ext>
            </a:extLst>
          </p:cNvPr>
          <p:cNvSpPr/>
          <p:nvPr/>
        </p:nvSpPr>
        <p:spPr>
          <a:xfrm>
            <a:off x="5085021" y="4582931"/>
            <a:ext cx="1163780" cy="215444"/>
          </a:xfrm>
          <a:prstGeom prst="rect">
            <a:avLst/>
          </a:prstGeom>
        </p:spPr>
        <p:txBody>
          <a:bodyPr wrap="none" lIns="0" tIns="0" r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C00000"/>
                </a:solidFill>
                <a:effectLst/>
                <a:uLnTx/>
                <a:uFillTx/>
                <a:latin typeface="Arial" panose="020B0604020202020204"/>
                <a:ea typeface="+mn-ea"/>
                <a:cs typeface="+mn-cs"/>
              </a:rPr>
              <a:t>Infrastructure</a:t>
            </a:r>
          </a:p>
        </p:txBody>
      </p:sp>
      <p:sp>
        <p:nvSpPr>
          <p:cNvPr id="36" name="Rectangle 35">
            <a:extLst>
              <a:ext uri="{FF2B5EF4-FFF2-40B4-BE49-F238E27FC236}">
                <a16:creationId xmlns:a16="http://schemas.microsoft.com/office/drawing/2014/main" id="{B79F381F-8291-5C4F-8E12-BCCBB6935161}"/>
              </a:ext>
            </a:extLst>
          </p:cNvPr>
          <p:cNvSpPr/>
          <p:nvPr/>
        </p:nvSpPr>
        <p:spPr>
          <a:xfrm>
            <a:off x="4764976" y="4963159"/>
            <a:ext cx="1836025" cy="637995"/>
          </a:xfrm>
          <a:prstGeom prst="rect">
            <a:avLst/>
          </a:prstGeom>
        </p:spPr>
        <p:txBody>
          <a:bodyPr wrap="square" lIns="0" tIns="0" rIns="0" bIns="0">
            <a:spAutoFit/>
          </a:bodyPr>
          <a:lstStyle/>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a:ln>
                  <a:noFill/>
                </a:ln>
                <a:solidFill>
                  <a:srgbClr val="414142"/>
                </a:solidFill>
                <a:effectLst/>
                <a:uLnTx/>
                <a:uFillTx/>
                <a:latin typeface="Arial" panose="020B0604020202020204"/>
                <a:ea typeface="+mn-ea"/>
                <a:cs typeface="+mn-cs"/>
              </a:rPr>
              <a:t>Deploy Power 8</a:t>
            </a:r>
          </a:p>
          <a:p>
            <a:pPr marL="171450" marR="0" lvl="0" indent="-171450" algn="l" defTabSz="914400" rtl="0" eaLnBrk="1" fontAlgn="auto" latinLnBrk="0" hangingPunct="1">
              <a:lnSpc>
                <a:spcPct val="80000"/>
              </a:lnSpc>
              <a:spcBef>
                <a:spcPts val="600"/>
              </a:spcBef>
              <a:spcAft>
                <a:spcPts val="600"/>
              </a:spcAft>
              <a:buClr>
                <a:srgbClr val="B1181E"/>
              </a:buClr>
              <a:buSzTx/>
              <a:buFont typeface="Wingdings" panose="05000000000000000000" pitchFamily="2" charset="2"/>
              <a:buChar char="ü"/>
              <a:tabLst/>
              <a:defRPr/>
            </a:pPr>
            <a:r>
              <a:rPr kumimoji="0" lang="en-US" sz="1300" b="0" i="0" u="none" strike="noStrike" kern="0" cap="none" spc="0" normalizeH="0" baseline="0" noProof="0">
                <a:ln>
                  <a:noFill/>
                </a:ln>
                <a:solidFill>
                  <a:srgbClr val="414142"/>
                </a:solidFill>
                <a:effectLst/>
                <a:uLnTx/>
                <a:uFillTx/>
                <a:latin typeface="Arial" panose="020B0604020202020204"/>
                <a:ea typeface="+mn-ea"/>
                <a:cs typeface="+mn-cs"/>
              </a:rPr>
              <a:t>Leverage 16 Gb Fibre Channel</a:t>
            </a:r>
          </a:p>
        </p:txBody>
      </p:sp>
    </p:spTree>
    <p:extLst>
      <p:ext uri="{BB962C8B-B14F-4D97-AF65-F5344CB8AC3E}">
        <p14:creationId xmlns:p14="http://schemas.microsoft.com/office/powerpoint/2010/main" val="3740123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Veritas_Light_16x9">
  <a:themeElements>
    <a:clrScheme name="Veritas">
      <a:dk1>
        <a:srgbClr val="414142"/>
      </a:dk1>
      <a:lt1>
        <a:sysClr val="window" lastClr="FFFFFF"/>
      </a:lt1>
      <a:dk2>
        <a:srgbClr val="000000"/>
      </a:dk2>
      <a:lt2>
        <a:srgbClr val="C9CFD4"/>
      </a:lt2>
      <a:accent1>
        <a:srgbClr val="B1181E"/>
      </a:accent1>
      <a:accent2>
        <a:srgbClr val="838B8F"/>
      </a:accent2>
      <a:accent3>
        <a:srgbClr val="3DA1B9"/>
      </a:accent3>
      <a:accent4>
        <a:srgbClr val="A3C9CD"/>
      </a:accent4>
      <a:accent5>
        <a:srgbClr val="F57D7D"/>
      </a:accent5>
      <a:accent6>
        <a:srgbClr val="C9CFD4"/>
      </a:accent6>
      <a:hlink>
        <a:srgbClr val="3DA1B9"/>
      </a:hlink>
      <a:folHlink>
        <a:srgbClr val="838B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9050" cap="flat" cmpd="sng" algn="ctr">
          <a:solidFill>
            <a:schemeClr val="accent1"/>
          </a:solidFill>
          <a:prstDash val="solid"/>
          <a:miter lim="800000"/>
          <a:headEnd type="none" w="med" len="med"/>
          <a:tailEnd type="none" w="med" len="med"/>
        </a:ln>
        <a:effectLst/>
      </a:spPr>
      <a:bodyPr vert="horz" wrap="square" lIns="91440" tIns="45720" rIns="91440" bIns="45720" numCol="1" rtlCol="0" anchor="ctr" anchorCtr="0" compatLnSpc="1">
        <a:prstTxWarp prst="textNoShape">
          <a:avLst/>
        </a:prstTxWarp>
      </a:bodyPr>
      <a:lstStyle>
        <a:defPPr algn="ctr">
          <a:lnSpc>
            <a:spcPct val="90000"/>
          </a:lnSpc>
          <a:defRPr sz="1800" dirty="0" err="1" smtClean="0">
            <a:solidFill>
              <a:srgbClr val="FFFFFF"/>
            </a:solidFill>
            <a:latin typeface="+mn-lt"/>
          </a:defRPr>
        </a:defPPr>
      </a:lstStyle>
    </a:spDef>
    <a:lnDef>
      <a:spPr bwMode="auto">
        <a:solidFill>
          <a:schemeClr val="accent1"/>
        </a:solidFill>
        <a:ln w="19050" cap="flat" cmpd="sng" algn="ctr">
          <a:solidFill>
            <a:schemeClr val="accent2"/>
          </a:solidFill>
          <a:prstDash val="solid"/>
          <a:miter lim="800000"/>
          <a:headEnd type="none" w="med" len="med"/>
          <a:tailEnd type="none" w="lg" len="lg"/>
        </a:ln>
        <a:effectLst/>
      </a:spPr>
      <a:bodyPr/>
      <a:lstStyle/>
    </a:lnDef>
    <a:txDef>
      <a:spPr bwMode="ltGray">
        <a:noFill/>
        <a:ln w="9525">
          <a:noFill/>
          <a:miter lim="800000"/>
          <a:headEnd/>
          <a:tailEnd/>
        </a:ln>
      </a:spPr>
      <a:bodyPr wrap="square" lIns="0" tIns="0" rIns="0" bIns="0" rtlCol="0" anchor="t" anchorCtr="0">
        <a:noAutofit/>
      </a:bodyPr>
      <a:lstStyle>
        <a:defPPr>
          <a:lnSpc>
            <a:spcPct val="90000"/>
          </a:lnSpc>
          <a:spcBef>
            <a:spcPts val="0"/>
          </a:spcBef>
          <a:defRPr/>
        </a:defPPr>
      </a:lstStyle>
    </a:txDef>
  </a:objectDefaults>
  <a:extraClrSchemeLst/>
  <a:custClrLst>
    <a:custClr name="173 | 195 | 43">
      <a:srgbClr val="ADC32B"/>
    </a:custClr>
    <a:custClr name="234 | 104 | 60">
      <a:srgbClr val="EA683C"/>
    </a:custClr>
    <a:custClr name="252 | 180 | 69">
      <a:srgbClr val="FCB445"/>
    </a:custClr>
    <a:custClr name="201 | 221 | 229">
      <a:srgbClr val="C9DDE5"/>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707</Words>
  <Application>Microsoft Office PowerPoint</Application>
  <PresentationFormat>Widescreen</PresentationFormat>
  <Paragraphs>111</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Corbel</vt:lpstr>
      <vt:lpstr>Polaris-bold</vt:lpstr>
      <vt:lpstr>Wingdings</vt:lpstr>
      <vt:lpstr>Veritas_Light_16x9</vt:lpstr>
      <vt:lpstr>What’s New in NBU 8.1.2 - Summary</vt:lpstr>
      <vt:lpstr>What’s New in NBU 8.1.2 - Summary</vt:lpstr>
      <vt:lpstr>Unified Data Protection for Cloud, Physical and Virtual</vt:lpstr>
      <vt:lpstr>NetBackup 8.1.2 | Overall Customer Value of NetBackup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in NBU 8.1.2 - Summary</dc:title>
  <dc:creator>Mick Wencil</dc:creator>
  <cp:lastModifiedBy>Mick Wencil</cp:lastModifiedBy>
  <cp:revision>2</cp:revision>
  <dcterms:created xsi:type="dcterms:W3CDTF">2019-01-28T19:21:29Z</dcterms:created>
  <dcterms:modified xsi:type="dcterms:W3CDTF">2019-03-14T15:33:46Z</dcterms:modified>
</cp:coreProperties>
</file>